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0" r:id="rId6"/>
    <p:sldId id="261" r:id="rId7"/>
    <p:sldId id="262" r:id="rId8"/>
    <p:sldId id="275" r:id="rId9"/>
    <p:sldId id="263" r:id="rId10"/>
    <p:sldId id="264" r:id="rId11"/>
    <p:sldId id="265" r:id="rId12"/>
    <p:sldId id="267" r:id="rId13"/>
    <p:sldId id="268" r:id="rId14"/>
    <p:sldId id="269" r:id="rId15"/>
    <p:sldId id="270" r:id="rId16"/>
    <p:sldId id="272" r:id="rId17"/>
    <p:sldId id="273" r:id="rId18"/>
    <p:sldId id="271" r:id="rId19"/>
    <p:sldId id="274" r:id="rId20"/>
    <p:sldId id="276" r:id="rId21"/>
    <p:sldId id="277" r:id="rId22"/>
    <p:sldId id="278" r:id="rId23"/>
    <p:sldId id="279" r:id="rId24"/>
    <p:sldId id="280" r:id="rId25"/>
    <p:sldId id="281" r:id="rId26"/>
    <p:sldId id="282" r:id="rId27"/>
    <p:sldId id="283" r:id="rId28"/>
    <p:sldId id="284" r:id="rId29"/>
    <p:sldId id="285" r:id="rId30"/>
    <p:sldId id="286" r:id="rId31"/>
    <p:sldId id="289" r:id="rId32"/>
    <p:sldId id="287" r:id="rId33"/>
    <p:sldId id="290" r:id="rId34"/>
    <p:sldId id="291" r:id="rId35"/>
    <p:sldId id="288" r:id="rId36"/>
    <p:sldId id="292" r:id="rId37"/>
    <p:sldId id="293" r:id="rId38"/>
    <p:sldId id="294" r:id="rId39"/>
    <p:sldId id="295" r:id="rId40"/>
    <p:sldId id="296" r:id="rId41"/>
    <p:sldId id="297" r:id="rId42"/>
    <p:sldId id="298" r:id="rId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snapToGrid="0">
      <p:cViewPr>
        <p:scale>
          <a:sx n="46" d="100"/>
          <a:sy n="46" d="100"/>
        </p:scale>
        <p:origin x="1452" y="6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E94E775-5107-4179-9377-95250009CD25}" type="doc">
      <dgm:prSet loTypeId="urn:microsoft.com/office/officeart/2009/3/layout/OpposingIdeas" loCatId="relationship" qsTypeId="urn:microsoft.com/office/officeart/2005/8/quickstyle/simple1" qsCatId="simple" csTypeId="urn:microsoft.com/office/officeart/2005/8/colors/accent1_2" csCatId="accent1" phldr="1"/>
      <dgm:spPr/>
      <dgm:t>
        <a:bodyPr/>
        <a:lstStyle/>
        <a:p>
          <a:endParaRPr lang="en-US"/>
        </a:p>
      </dgm:t>
    </dgm:pt>
    <dgm:pt modelId="{474F5B31-0916-4383-9A69-B77293383075}">
      <dgm:prSet phldrT="[Text]"/>
      <dgm:spPr/>
      <dgm:t>
        <a:bodyPr/>
        <a:lstStyle/>
        <a:p>
          <a:r>
            <a:rPr lang="fa-IR" dirty="0" smtClean="0"/>
            <a:t>موارد ایجاد امنیت بالا</a:t>
          </a:r>
          <a:endParaRPr lang="en-US" dirty="0"/>
        </a:p>
      </dgm:t>
    </dgm:pt>
    <dgm:pt modelId="{57E115EE-6DD3-4D7C-AAB5-2DDAB16D1542}" type="parTrans" cxnId="{5CC6D7CD-E6E5-4427-BC88-CAF9D818F25F}">
      <dgm:prSet/>
      <dgm:spPr/>
      <dgm:t>
        <a:bodyPr/>
        <a:lstStyle/>
        <a:p>
          <a:endParaRPr lang="en-US"/>
        </a:p>
      </dgm:t>
    </dgm:pt>
    <dgm:pt modelId="{18C9BA62-B2CA-454D-B1BF-5BC8269B3B03}" type="sibTrans" cxnId="{5CC6D7CD-E6E5-4427-BC88-CAF9D818F25F}">
      <dgm:prSet/>
      <dgm:spPr/>
      <dgm:t>
        <a:bodyPr/>
        <a:lstStyle/>
        <a:p>
          <a:endParaRPr lang="en-US"/>
        </a:p>
      </dgm:t>
    </dgm:pt>
    <dgm:pt modelId="{CFF0F6C5-82A4-4C95-9B3B-AD60F7CEF820}">
      <dgm:prSet phldrT="[Text]"/>
      <dgm:spPr/>
      <dgm:t>
        <a:bodyPr/>
        <a:lstStyle/>
        <a:p>
          <a:r>
            <a:rPr lang="fa-IR" dirty="0" smtClean="0"/>
            <a:t>موارد ایجاد امنیت پایین</a:t>
          </a:r>
          <a:endParaRPr lang="en-US" dirty="0"/>
        </a:p>
      </dgm:t>
    </dgm:pt>
    <dgm:pt modelId="{81E388B2-613F-4C14-AFA7-326F0298CC28}" type="parTrans" cxnId="{CBF808EF-6F55-49D3-A493-771BD8385D2F}">
      <dgm:prSet/>
      <dgm:spPr/>
      <dgm:t>
        <a:bodyPr/>
        <a:lstStyle/>
        <a:p>
          <a:endParaRPr lang="en-US"/>
        </a:p>
      </dgm:t>
    </dgm:pt>
    <dgm:pt modelId="{DDF4CF41-1AA0-4307-AE04-EF9D0FDED5FD}" type="sibTrans" cxnId="{CBF808EF-6F55-49D3-A493-771BD8385D2F}">
      <dgm:prSet/>
      <dgm:spPr/>
      <dgm:t>
        <a:bodyPr/>
        <a:lstStyle/>
        <a:p>
          <a:endParaRPr lang="en-US"/>
        </a:p>
      </dgm:t>
    </dgm:pt>
    <dgm:pt modelId="{0D772390-BAC7-4963-88B1-6A79F406257E}">
      <dgm:prSet phldrT="[Text]"/>
      <dgm:spPr/>
      <dgm:t>
        <a:bodyPr/>
        <a:lstStyle/>
        <a:p>
          <a:pPr algn="r" rtl="1"/>
          <a:r>
            <a:rPr lang="fa-IR" smtClean="0">
              <a:cs typeface="B Zar" panose="00000400000000000000" pitchFamily="2" charset="-78"/>
            </a:rPr>
            <a:t>الف)دسترسی بـه دیسک و فایل ــ سیستم</a:t>
          </a:r>
          <a:r>
            <a:rPr lang="en-US" smtClean="0">
              <a:cs typeface="B Zar" panose="00000400000000000000" pitchFamily="2" charset="-78"/>
            </a:rPr>
            <a:t> </a:t>
          </a:r>
          <a:endParaRPr lang="en-US" dirty="0"/>
        </a:p>
      </dgm:t>
    </dgm:pt>
    <dgm:pt modelId="{9B42527E-EF9F-4791-91AA-80FCEA518672}" type="parTrans" cxnId="{7625C299-BF93-4972-B15D-A9B90CC5A381}">
      <dgm:prSet/>
      <dgm:spPr/>
      <dgm:t>
        <a:bodyPr/>
        <a:lstStyle/>
        <a:p>
          <a:endParaRPr lang="en-US"/>
        </a:p>
      </dgm:t>
    </dgm:pt>
    <dgm:pt modelId="{947C4029-2429-4D58-8D17-EAD90B62424F}" type="sibTrans" cxnId="{7625C299-BF93-4972-B15D-A9B90CC5A381}">
      <dgm:prSet/>
      <dgm:spPr/>
      <dgm:t>
        <a:bodyPr/>
        <a:lstStyle/>
        <a:p>
          <a:endParaRPr lang="en-US"/>
        </a:p>
      </dgm:t>
    </dgm:pt>
    <dgm:pt modelId="{56575325-750B-4E1A-9575-898E019906BA}">
      <dgm:prSet/>
      <dgm:spPr/>
      <dgm:t>
        <a:bodyPr/>
        <a:lstStyle/>
        <a:p>
          <a:pPr algn="r" rtl="1"/>
          <a:r>
            <a:rPr lang="fa-IR" smtClean="0">
              <a:cs typeface="B Zar" panose="00000400000000000000" pitchFamily="2" charset="-78"/>
            </a:rPr>
            <a:t>ب)امنیت در حوزه عملیاتی که کاربرد عام دارند </a:t>
          </a:r>
          <a:endParaRPr lang="fa-IR" dirty="0" smtClean="0">
            <a:cs typeface="B Zar" panose="00000400000000000000" pitchFamily="2" charset="-78"/>
          </a:endParaRPr>
        </a:p>
      </dgm:t>
    </dgm:pt>
    <dgm:pt modelId="{06F4603E-DEB5-4D84-83B7-CF1FED17229B}" type="parTrans" cxnId="{22C4C9BD-435D-408D-9D18-D479CD66835E}">
      <dgm:prSet/>
      <dgm:spPr/>
      <dgm:t>
        <a:bodyPr/>
        <a:lstStyle/>
        <a:p>
          <a:endParaRPr lang="en-US"/>
        </a:p>
      </dgm:t>
    </dgm:pt>
    <dgm:pt modelId="{35DF9ECB-9EC9-49A6-873C-2C6100F0D90D}" type="sibTrans" cxnId="{22C4C9BD-435D-408D-9D18-D479CD66835E}">
      <dgm:prSet/>
      <dgm:spPr/>
      <dgm:t>
        <a:bodyPr/>
        <a:lstStyle/>
        <a:p>
          <a:endParaRPr lang="en-US"/>
        </a:p>
      </dgm:t>
    </dgm:pt>
    <dgm:pt modelId="{D419B2F2-1C45-4B60-9AED-FE3816476033}">
      <dgm:prSet/>
      <dgm:spPr/>
      <dgm:t>
        <a:bodyPr/>
        <a:lstStyle/>
        <a:p>
          <a:pPr algn="r" rtl="1"/>
          <a:r>
            <a:rPr lang="fa-IR" smtClean="0">
              <a:cs typeface="B Zar" panose="00000400000000000000" pitchFamily="2" charset="-78"/>
            </a:rPr>
            <a:t>ج) امنیت در حوزه شبکه و اطلاعات تبادلی </a:t>
          </a:r>
          <a:endParaRPr lang="fa-IR" dirty="0" smtClean="0">
            <a:cs typeface="B Zar" panose="00000400000000000000" pitchFamily="2" charset="-78"/>
          </a:endParaRPr>
        </a:p>
      </dgm:t>
    </dgm:pt>
    <dgm:pt modelId="{B999F806-0835-486A-8D47-423E932E4C6B}" type="parTrans" cxnId="{D7A4BB2F-DE5C-4EC5-808E-0F38374F0AA0}">
      <dgm:prSet/>
      <dgm:spPr/>
      <dgm:t>
        <a:bodyPr/>
        <a:lstStyle/>
        <a:p>
          <a:endParaRPr lang="en-US"/>
        </a:p>
      </dgm:t>
    </dgm:pt>
    <dgm:pt modelId="{DF565CAA-818A-476F-8BAF-ACAFC350F331}" type="sibTrans" cxnId="{D7A4BB2F-DE5C-4EC5-808E-0F38374F0AA0}">
      <dgm:prSet/>
      <dgm:spPr/>
      <dgm:t>
        <a:bodyPr/>
        <a:lstStyle/>
        <a:p>
          <a:endParaRPr lang="en-US"/>
        </a:p>
      </dgm:t>
    </dgm:pt>
    <dgm:pt modelId="{8A45E989-834B-4781-AA19-396FEA128DAD}">
      <dgm:prSet/>
      <dgm:spPr/>
      <dgm:t>
        <a:bodyPr/>
        <a:lstStyle/>
        <a:p>
          <a:pPr algn="r" rtl="1"/>
          <a:r>
            <a:rPr lang="fa-IR" smtClean="0">
              <a:cs typeface="B Zar" panose="00000400000000000000" pitchFamily="2" charset="-78"/>
            </a:rPr>
            <a:t>د) امنیت در ورود به سیستم</a:t>
          </a:r>
          <a:endParaRPr lang="en-US" dirty="0"/>
        </a:p>
      </dgm:t>
    </dgm:pt>
    <dgm:pt modelId="{5E21418F-AB92-4405-9D32-152B2621F580}" type="parTrans" cxnId="{CE901DDB-5915-4A8F-981F-0546A295D456}">
      <dgm:prSet/>
      <dgm:spPr/>
      <dgm:t>
        <a:bodyPr/>
        <a:lstStyle/>
        <a:p>
          <a:endParaRPr lang="en-US"/>
        </a:p>
      </dgm:t>
    </dgm:pt>
    <dgm:pt modelId="{F970B758-CBCF-4B2D-8250-B8DE0CB73091}" type="sibTrans" cxnId="{CE901DDB-5915-4A8F-981F-0546A295D456}">
      <dgm:prSet/>
      <dgm:spPr/>
      <dgm:t>
        <a:bodyPr/>
        <a:lstStyle/>
        <a:p>
          <a:endParaRPr lang="en-US"/>
        </a:p>
      </dgm:t>
    </dgm:pt>
    <dgm:pt modelId="{615236C8-3941-406A-AC10-85C11168451C}" type="pres">
      <dgm:prSet presAssocID="{CE94E775-5107-4179-9377-95250009CD25}" presName="Name0" presStyleCnt="0">
        <dgm:presLayoutVars>
          <dgm:chMax val="2"/>
          <dgm:dir/>
          <dgm:animOne val="branch"/>
          <dgm:animLvl val="lvl"/>
          <dgm:resizeHandles val="exact"/>
        </dgm:presLayoutVars>
      </dgm:prSet>
      <dgm:spPr/>
      <dgm:t>
        <a:bodyPr/>
        <a:lstStyle/>
        <a:p>
          <a:endParaRPr lang="en-US"/>
        </a:p>
      </dgm:t>
    </dgm:pt>
    <dgm:pt modelId="{AC3D9303-7755-4DF4-B7F9-503EAF8CEAC3}" type="pres">
      <dgm:prSet presAssocID="{CE94E775-5107-4179-9377-95250009CD25}" presName="Background" presStyleLbl="node1" presStyleIdx="0" presStyleCnt="1" custScaleX="105347"/>
      <dgm:spPr/>
    </dgm:pt>
    <dgm:pt modelId="{B25AC753-5BEE-4BC4-85C3-5BF043D91C65}" type="pres">
      <dgm:prSet presAssocID="{CE94E775-5107-4179-9377-95250009CD25}" presName="Divider" presStyleLbl="callout" presStyleIdx="0" presStyleCnt="1"/>
      <dgm:spPr/>
    </dgm:pt>
    <dgm:pt modelId="{601FB4F6-91B8-45D3-978E-5A020C52D4A5}" type="pres">
      <dgm:prSet presAssocID="{CE94E775-5107-4179-9377-95250009CD25}" presName="ChildText1" presStyleLbl="revTx" presStyleIdx="0" presStyleCnt="0">
        <dgm:presLayoutVars>
          <dgm:chMax val="0"/>
          <dgm:chPref val="0"/>
          <dgm:bulletEnabled val="1"/>
        </dgm:presLayoutVars>
      </dgm:prSet>
      <dgm:spPr/>
    </dgm:pt>
    <dgm:pt modelId="{99079109-61A1-4FE0-875C-CE211B41CF07}" type="pres">
      <dgm:prSet presAssocID="{CE94E775-5107-4179-9377-95250009CD25}" presName="ChildText2" presStyleLbl="revTx" presStyleIdx="0" presStyleCnt="0" custScaleX="108513" custLinFactNeighborX="-1" custLinFactNeighborY="1211">
        <dgm:presLayoutVars>
          <dgm:chMax val="0"/>
          <dgm:chPref val="0"/>
          <dgm:bulletEnabled val="1"/>
        </dgm:presLayoutVars>
      </dgm:prSet>
      <dgm:spPr/>
      <dgm:t>
        <a:bodyPr/>
        <a:lstStyle/>
        <a:p>
          <a:endParaRPr lang="en-US"/>
        </a:p>
      </dgm:t>
    </dgm:pt>
    <dgm:pt modelId="{A6D96EE1-0EFF-4503-AF72-0217D45F4C4B}" type="pres">
      <dgm:prSet presAssocID="{CE94E775-5107-4179-9377-95250009CD25}" presName="ParentText1" presStyleLbl="revTx" presStyleIdx="0" presStyleCnt="0">
        <dgm:presLayoutVars>
          <dgm:chMax val="1"/>
          <dgm:chPref val="1"/>
        </dgm:presLayoutVars>
      </dgm:prSet>
      <dgm:spPr/>
      <dgm:t>
        <a:bodyPr/>
        <a:lstStyle/>
        <a:p>
          <a:endParaRPr lang="en-US"/>
        </a:p>
      </dgm:t>
    </dgm:pt>
    <dgm:pt modelId="{03086A1D-FF00-4941-A9BF-A34E8783EA5E}" type="pres">
      <dgm:prSet presAssocID="{CE94E775-5107-4179-9377-95250009CD25}" presName="ParentShape1" presStyleLbl="alignImgPlace1" presStyleIdx="0" presStyleCnt="2">
        <dgm:presLayoutVars/>
      </dgm:prSet>
      <dgm:spPr/>
      <dgm:t>
        <a:bodyPr/>
        <a:lstStyle/>
        <a:p>
          <a:endParaRPr lang="en-US"/>
        </a:p>
      </dgm:t>
    </dgm:pt>
    <dgm:pt modelId="{B03E1790-A04A-4DED-8B2F-A2E4882B7D12}" type="pres">
      <dgm:prSet presAssocID="{CE94E775-5107-4179-9377-95250009CD25}" presName="ParentText2" presStyleLbl="revTx" presStyleIdx="0" presStyleCnt="0">
        <dgm:presLayoutVars>
          <dgm:chMax val="1"/>
          <dgm:chPref val="1"/>
        </dgm:presLayoutVars>
      </dgm:prSet>
      <dgm:spPr/>
      <dgm:t>
        <a:bodyPr/>
        <a:lstStyle/>
        <a:p>
          <a:endParaRPr lang="en-US"/>
        </a:p>
      </dgm:t>
    </dgm:pt>
    <dgm:pt modelId="{B8F3C1E7-A415-4C1E-B4FB-4C1614CC80CE}" type="pres">
      <dgm:prSet presAssocID="{CE94E775-5107-4179-9377-95250009CD25}" presName="ParentShape2" presStyleLbl="alignImgPlace1" presStyleIdx="1" presStyleCnt="2">
        <dgm:presLayoutVars/>
      </dgm:prSet>
      <dgm:spPr/>
      <dgm:t>
        <a:bodyPr/>
        <a:lstStyle/>
        <a:p>
          <a:endParaRPr lang="en-US"/>
        </a:p>
      </dgm:t>
    </dgm:pt>
  </dgm:ptLst>
  <dgm:cxnLst>
    <dgm:cxn modelId="{7625C299-BF93-4972-B15D-A9B90CC5A381}" srcId="{CFF0F6C5-82A4-4C95-9B3B-AD60F7CEF820}" destId="{0D772390-BAC7-4963-88B1-6A79F406257E}" srcOrd="0" destOrd="0" parTransId="{9B42527E-EF9F-4791-91AA-80FCEA518672}" sibTransId="{947C4029-2429-4D58-8D17-EAD90B62424F}"/>
    <dgm:cxn modelId="{5CC6D7CD-E6E5-4427-BC88-CAF9D818F25F}" srcId="{CE94E775-5107-4179-9377-95250009CD25}" destId="{474F5B31-0916-4383-9A69-B77293383075}" srcOrd="0" destOrd="0" parTransId="{57E115EE-6DD3-4D7C-AAB5-2DDAB16D1542}" sibTransId="{18C9BA62-B2CA-454D-B1BF-5BC8269B3B03}"/>
    <dgm:cxn modelId="{B998DD9D-F239-4362-A3B0-CACCFFAE2ED3}" type="presOf" srcId="{0D772390-BAC7-4963-88B1-6A79F406257E}" destId="{99079109-61A1-4FE0-875C-CE211B41CF07}" srcOrd="0" destOrd="0" presId="urn:microsoft.com/office/officeart/2009/3/layout/OpposingIdeas"/>
    <dgm:cxn modelId="{3D4105A3-7332-443A-9AD7-52AE722EEF2D}" type="presOf" srcId="{CFF0F6C5-82A4-4C95-9B3B-AD60F7CEF820}" destId="{B8F3C1E7-A415-4C1E-B4FB-4C1614CC80CE}" srcOrd="1" destOrd="0" presId="urn:microsoft.com/office/officeart/2009/3/layout/OpposingIdeas"/>
    <dgm:cxn modelId="{988B84F9-83DB-45CE-8521-92F8F7B301DE}" type="presOf" srcId="{D419B2F2-1C45-4B60-9AED-FE3816476033}" destId="{99079109-61A1-4FE0-875C-CE211B41CF07}" srcOrd="0" destOrd="2" presId="urn:microsoft.com/office/officeart/2009/3/layout/OpposingIdeas"/>
    <dgm:cxn modelId="{CCD7617A-52C4-40DC-AA3B-FF30D85035D4}" type="presOf" srcId="{474F5B31-0916-4383-9A69-B77293383075}" destId="{A6D96EE1-0EFF-4503-AF72-0217D45F4C4B}" srcOrd="0" destOrd="0" presId="urn:microsoft.com/office/officeart/2009/3/layout/OpposingIdeas"/>
    <dgm:cxn modelId="{CBF808EF-6F55-49D3-A493-771BD8385D2F}" srcId="{CE94E775-5107-4179-9377-95250009CD25}" destId="{CFF0F6C5-82A4-4C95-9B3B-AD60F7CEF820}" srcOrd="1" destOrd="0" parTransId="{81E388B2-613F-4C14-AFA7-326F0298CC28}" sibTransId="{DDF4CF41-1AA0-4307-AE04-EF9D0FDED5FD}"/>
    <dgm:cxn modelId="{53A28ABD-0DFD-4877-A784-7AD4083FDC38}" type="presOf" srcId="{CFF0F6C5-82A4-4C95-9B3B-AD60F7CEF820}" destId="{B03E1790-A04A-4DED-8B2F-A2E4882B7D12}" srcOrd="0" destOrd="0" presId="urn:microsoft.com/office/officeart/2009/3/layout/OpposingIdeas"/>
    <dgm:cxn modelId="{CCF25500-F7F4-490D-8F18-2A2718D15161}" type="presOf" srcId="{474F5B31-0916-4383-9A69-B77293383075}" destId="{03086A1D-FF00-4941-A9BF-A34E8783EA5E}" srcOrd="1" destOrd="0" presId="urn:microsoft.com/office/officeart/2009/3/layout/OpposingIdeas"/>
    <dgm:cxn modelId="{D7A4BB2F-DE5C-4EC5-808E-0F38374F0AA0}" srcId="{CFF0F6C5-82A4-4C95-9B3B-AD60F7CEF820}" destId="{D419B2F2-1C45-4B60-9AED-FE3816476033}" srcOrd="2" destOrd="0" parTransId="{B999F806-0835-486A-8D47-423E932E4C6B}" sibTransId="{DF565CAA-818A-476F-8BAF-ACAFC350F331}"/>
    <dgm:cxn modelId="{DD935C3D-A3C5-4EBC-A13E-D7493D7484C8}" type="presOf" srcId="{56575325-750B-4E1A-9575-898E019906BA}" destId="{99079109-61A1-4FE0-875C-CE211B41CF07}" srcOrd="0" destOrd="1" presId="urn:microsoft.com/office/officeart/2009/3/layout/OpposingIdeas"/>
    <dgm:cxn modelId="{A41297F3-27E1-4BE4-8F3C-15239E7221F9}" type="presOf" srcId="{8A45E989-834B-4781-AA19-396FEA128DAD}" destId="{99079109-61A1-4FE0-875C-CE211B41CF07}" srcOrd="0" destOrd="3" presId="urn:microsoft.com/office/officeart/2009/3/layout/OpposingIdeas"/>
    <dgm:cxn modelId="{E8304142-4493-4A20-AC99-8429F9E1F24F}" type="presOf" srcId="{CE94E775-5107-4179-9377-95250009CD25}" destId="{615236C8-3941-406A-AC10-85C11168451C}" srcOrd="0" destOrd="0" presId="urn:microsoft.com/office/officeart/2009/3/layout/OpposingIdeas"/>
    <dgm:cxn modelId="{CE901DDB-5915-4A8F-981F-0546A295D456}" srcId="{CFF0F6C5-82A4-4C95-9B3B-AD60F7CEF820}" destId="{8A45E989-834B-4781-AA19-396FEA128DAD}" srcOrd="3" destOrd="0" parTransId="{5E21418F-AB92-4405-9D32-152B2621F580}" sibTransId="{F970B758-CBCF-4B2D-8250-B8DE0CB73091}"/>
    <dgm:cxn modelId="{22C4C9BD-435D-408D-9D18-D479CD66835E}" srcId="{CFF0F6C5-82A4-4C95-9B3B-AD60F7CEF820}" destId="{56575325-750B-4E1A-9575-898E019906BA}" srcOrd="1" destOrd="0" parTransId="{06F4603E-DEB5-4D84-83B7-CF1FED17229B}" sibTransId="{35DF9ECB-9EC9-49A6-873C-2C6100F0D90D}"/>
    <dgm:cxn modelId="{E129C2DE-77F3-4F05-831E-D36B6C35B6CE}" type="presParOf" srcId="{615236C8-3941-406A-AC10-85C11168451C}" destId="{AC3D9303-7755-4DF4-B7F9-503EAF8CEAC3}" srcOrd="0" destOrd="0" presId="urn:microsoft.com/office/officeart/2009/3/layout/OpposingIdeas"/>
    <dgm:cxn modelId="{3C75FDFE-9430-45F8-960F-D343D832C667}" type="presParOf" srcId="{615236C8-3941-406A-AC10-85C11168451C}" destId="{B25AC753-5BEE-4BC4-85C3-5BF043D91C65}" srcOrd="1" destOrd="0" presId="urn:microsoft.com/office/officeart/2009/3/layout/OpposingIdeas"/>
    <dgm:cxn modelId="{CC3866A6-D9B8-49E7-859A-904D1FD5E7F5}" type="presParOf" srcId="{615236C8-3941-406A-AC10-85C11168451C}" destId="{601FB4F6-91B8-45D3-978E-5A020C52D4A5}" srcOrd="2" destOrd="0" presId="urn:microsoft.com/office/officeart/2009/3/layout/OpposingIdeas"/>
    <dgm:cxn modelId="{5A85A091-5514-4F20-8800-71DCE66CE7D3}" type="presParOf" srcId="{615236C8-3941-406A-AC10-85C11168451C}" destId="{99079109-61A1-4FE0-875C-CE211B41CF07}" srcOrd="3" destOrd="0" presId="urn:microsoft.com/office/officeart/2009/3/layout/OpposingIdeas"/>
    <dgm:cxn modelId="{2F6D2C4F-779F-4AC6-A76D-4584E228B2A9}" type="presParOf" srcId="{615236C8-3941-406A-AC10-85C11168451C}" destId="{A6D96EE1-0EFF-4503-AF72-0217D45F4C4B}" srcOrd="4" destOrd="0" presId="urn:microsoft.com/office/officeart/2009/3/layout/OpposingIdeas"/>
    <dgm:cxn modelId="{97043A41-A83C-4123-9434-191E53BDC416}" type="presParOf" srcId="{615236C8-3941-406A-AC10-85C11168451C}" destId="{03086A1D-FF00-4941-A9BF-A34E8783EA5E}" srcOrd="5" destOrd="0" presId="urn:microsoft.com/office/officeart/2009/3/layout/OpposingIdeas"/>
    <dgm:cxn modelId="{0B8A070D-3EC1-4622-9D7D-05E62438062B}" type="presParOf" srcId="{615236C8-3941-406A-AC10-85C11168451C}" destId="{B03E1790-A04A-4DED-8B2F-A2E4882B7D12}" srcOrd="6" destOrd="0" presId="urn:microsoft.com/office/officeart/2009/3/layout/OpposingIdeas"/>
    <dgm:cxn modelId="{70FACA23-BE54-4C0E-A5F0-20D98CC3C37E}" type="presParOf" srcId="{615236C8-3941-406A-AC10-85C11168451C}" destId="{B8F3C1E7-A415-4C1E-B4FB-4C1614CC80CE}" srcOrd="7" destOrd="0" presId="urn:microsoft.com/office/officeart/2009/3/layout/OpposingIdea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E94E775-5107-4179-9377-95250009CD25}" type="doc">
      <dgm:prSet loTypeId="urn:microsoft.com/office/officeart/2009/3/layout/OpposingIdeas" loCatId="relationship" qsTypeId="urn:microsoft.com/office/officeart/2005/8/quickstyle/simple1" qsCatId="simple" csTypeId="urn:microsoft.com/office/officeart/2005/8/colors/accent1_2" csCatId="accent1" phldr="1"/>
      <dgm:spPr/>
      <dgm:t>
        <a:bodyPr/>
        <a:lstStyle/>
        <a:p>
          <a:endParaRPr lang="en-US"/>
        </a:p>
      </dgm:t>
    </dgm:pt>
    <dgm:pt modelId="{474F5B31-0916-4383-9A69-B77293383075}">
      <dgm:prSet phldrT="[Text]"/>
      <dgm:spPr/>
      <dgm:t>
        <a:bodyPr/>
        <a:lstStyle/>
        <a:p>
          <a:r>
            <a:rPr lang="fa-IR" dirty="0" smtClean="0"/>
            <a:t>موارد ایجاد امنیت بالا</a:t>
          </a:r>
          <a:endParaRPr lang="en-US" dirty="0"/>
        </a:p>
      </dgm:t>
    </dgm:pt>
    <dgm:pt modelId="{57E115EE-6DD3-4D7C-AAB5-2DDAB16D1542}" type="parTrans" cxnId="{5CC6D7CD-E6E5-4427-BC88-CAF9D818F25F}">
      <dgm:prSet/>
      <dgm:spPr/>
      <dgm:t>
        <a:bodyPr/>
        <a:lstStyle/>
        <a:p>
          <a:endParaRPr lang="en-US"/>
        </a:p>
      </dgm:t>
    </dgm:pt>
    <dgm:pt modelId="{18C9BA62-B2CA-454D-B1BF-5BC8269B3B03}" type="sibTrans" cxnId="{5CC6D7CD-E6E5-4427-BC88-CAF9D818F25F}">
      <dgm:prSet/>
      <dgm:spPr/>
      <dgm:t>
        <a:bodyPr/>
        <a:lstStyle/>
        <a:p>
          <a:endParaRPr lang="en-US"/>
        </a:p>
      </dgm:t>
    </dgm:pt>
    <dgm:pt modelId="{CFF0F6C5-82A4-4C95-9B3B-AD60F7CEF820}">
      <dgm:prSet phldrT="[Text]"/>
      <dgm:spPr/>
      <dgm:t>
        <a:bodyPr/>
        <a:lstStyle/>
        <a:p>
          <a:r>
            <a:rPr lang="fa-IR" dirty="0" smtClean="0"/>
            <a:t>موارد ایجاد امنیت پایین</a:t>
          </a:r>
          <a:endParaRPr lang="en-US" dirty="0"/>
        </a:p>
      </dgm:t>
    </dgm:pt>
    <dgm:pt modelId="{81E388B2-613F-4C14-AFA7-326F0298CC28}" type="parTrans" cxnId="{CBF808EF-6F55-49D3-A493-771BD8385D2F}">
      <dgm:prSet/>
      <dgm:spPr/>
      <dgm:t>
        <a:bodyPr/>
        <a:lstStyle/>
        <a:p>
          <a:endParaRPr lang="en-US"/>
        </a:p>
      </dgm:t>
    </dgm:pt>
    <dgm:pt modelId="{DDF4CF41-1AA0-4307-AE04-EF9D0FDED5FD}" type="sibTrans" cxnId="{CBF808EF-6F55-49D3-A493-771BD8385D2F}">
      <dgm:prSet/>
      <dgm:spPr/>
      <dgm:t>
        <a:bodyPr/>
        <a:lstStyle/>
        <a:p>
          <a:endParaRPr lang="en-US"/>
        </a:p>
      </dgm:t>
    </dgm:pt>
    <dgm:pt modelId="{0D772390-BAC7-4963-88B1-6A79F406257E}">
      <dgm:prSet phldrT="[Text]"/>
      <dgm:spPr/>
      <dgm:t>
        <a:bodyPr/>
        <a:lstStyle/>
        <a:p>
          <a:pPr algn="r" rtl="1"/>
          <a:r>
            <a:rPr lang="fa-IR" dirty="0" smtClean="0">
              <a:cs typeface="B Zar" panose="00000400000000000000" pitchFamily="2" charset="-78"/>
            </a:rPr>
            <a:t>الف)دسترسی بـه دیسک و فایل ــ سیستم</a:t>
          </a:r>
          <a:r>
            <a:rPr lang="en-US" dirty="0" smtClean="0">
              <a:cs typeface="B Zar" panose="00000400000000000000" pitchFamily="2" charset="-78"/>
            </a:rPr>
            <a:t> </a:t>
          </a:r>
          <a:endParaRPr lang="en-US" dirty="0"/>
        </a:p>
      </dgm:t>
    </dgm:pt>
    <dgm:pt modelId="{9B42527E-EF9F-4791-91AA-80FCEA518672}" type="parTrans" cxnId="{7625C299-BF93-4972-B15D-A9B90CC5A381}">
      <dgm:prSet/>
      <dgm:spPr/>
      <dgm:t>
        <a:bodyPr/>
        <a:lstStyle/>
        <a:p>
          <a:endParaRPr lang="en-US"/>
        </a:p>
      </dgm:t>
    </dgm:pt>
    <dgm:pt modelId="{947C4029-2429-4D58-8D17-EAD90B62424F}" type="sibTrans" cxnId="{7625C299-BF93-4972-B15D-A9B90CC5A381}">
      <dgm:prSet/>
      <dgm:spPr/>
      <dgm:t>
        <a:bodyPr/>
        <a:lstStyle/>
        <a:p>
          <a:endParaRPr lang="en-US"/>
        </a:p>
      </dgm:t>
    </dgm:pt>
    <dgm:pt modelId="{56575325-750B-4E1A-9575-898E019906BA}">
      <dgm:prSet/>
      <dgm:spPr/>
      <dgm:t>
        <a:bodyPr/>
        <a:lstStyle/>
        <a:p>
          <a:pPr algn="r" rtl="1"/>
          <a:r>
            <a:rPr lang="fa-IR" smtClean="0">
              <a:cs typeface="B Zar" panose="00000400000000000000" pitchFamily="2" charset="-78"/>
            </a:rPr>
            <a:t>ب)امنیت در حوزه عملیاتی که کاربرد عام دارند </a:t>
          </a:r>
          <a:endParaRPr lang="fa-IR" dirty="0" smtClean="0">
            <a:cs typeface="B Zar" panose="00000400000000000000" pitchFamily="2" charset="-78"/>
          </a:endParaRPr>
        </a:p>
      </dgm:t>
    </dgm:pt>
    <dgm:pt modelId="{06F4603E-DEB5-4D84-83B7-CF1FED17229B}" type="parTrans" cxnId="{22C4C9BD-435D-408D-9D18-D479CD66835E}">
      <dgm:prSet/>
      <dgm:spPr/>
      <dgm:t>
        <a:bodyPr/>
        <a:lstStyle/>
        <a:p>
          <a:endParaRPr lang="en-US"/>
        </a:p>
      </dgm:t>
    </dgm:pt>
    <dgm:pt modelId="{35DF9ECB-9EC9-49A6-873C-2C6100F0D90D}" type="sibTrans" cxnId="{22C4C9BD-435D-408D-9D18-D479CD66835E}">
      <dgm:prSet/>
      <dgm:spPr/>
      <dgm:t>
        <a:bodyPr/>
        <a:lstStyle/>
        <a:p>
          <a:endParaRPr lang="en-US"/>
        </a:p>
      </dgm:t>
    </dgm:pt>
    <dgm:pt modelId="{D419B2F2-1C45-4B60-9AED-FE3816476033}">
      <dgm:prSet/>
      <dgm:spPr/>
      <dgm:t>
        <a:bodyPr/>
        <a:lstStyle/>
        <a:p>
          <a:pPr algn="r" rtl="1"/>
          <a:r>
            <a:rPr lang="fa-IR" smtClean="0">
              <a:cs typeface="B Zar" panose="00000400000000000000" pitchFamily="2" charset="-78"/>
            </a:rPr>
            <a:t>ج) امنیت در حوزه شبکه و اطلاعات تبادلی </a:t>
          </a:r>
          <a:endParaRPr lang="fa-IR" dirty="0" smtClean="0">
            <a:cs typeface="B Zar" panose="00000400000000000000" pitchFamily="2" charset="-78"/>
          </a:endParaRPr>
        </a:p>
      </dgm:t>
    </dgm:pt>
    <dgm:pt modelId="{B999F806-0835-486A-8D47-423E932E4C6B}" type="parTrans" cxnId="{D7A4BB2F-DE5C-4EC5-808E-0F38374F0AA0}">
      <dgm:prSet/>
      <dgm:spPr/>
      <dgm:t>
        <a:bodyPr/>
        <a:lstStyle/>
        <a:p>
          <a:endParaRPr lang="en-US"/>
        </a:p>
      </dgm:t>
    </dgm:pt>
    <dgm:pt modelId="{DF565CAA-818A-476F-8BAF-ACAFC350F331}" type="sibTrans" cxnId="{D7A4BB2F-DE5C-4EC5-808E-0F38374F0AA0}">
      <dgm:prSet/>
      <dgm:spPr/>
      <dgm:t>
        <a:bodyPr/>
        <a:lstStyle/>
        <a:p>
          <a:endParaRPr lang="en-US"/>
        </a:p>
      </dgm:t>
    </dgm:pt>
    <dgm:pt modelId="{8A45E989-834B-4781-AA19-396FEA128DAD}">
      <dgm:prSet/>
      <dgm:spPr/>
      <dgm:t>
        <a:bodyPr/>
        <a:lstStyle/>
        <a:p>
          <a:pPr algn="r" rtl="1"/>
          <a:r>
            <a:rPr lang="fa-IR" smtClean="0">
              <a:cs typeface="B Zar" panose="00000400000000000000" pitchFamily="2" charset="-78"/>
            </a:rPr>
            <a:t>د) امنیت در ورود به سیستم</a:t>
          </a:r>
          <a:endParaRPr lang="en-US" dirty="0"/>
        </a:p>
      </dgm:t>
    </dgm:pt>
    <dgm:pt modelId="{5E21418F-AB92-4405-9D32-152B2621F580}" type="parTrans" cxnId="{CE901DDB-5915-4A8F-981F-0546A295D456}">
      <dgm:prSet/>
      <dgm:spPr/>
      <dgm:t>
        <a:bodyPr/>
        <a:lstStyle/>
        <a:p>
          <a:endParaRPr lang="en-US"/>
        </a:p>
      </dgm:t>
    </dgm:pt>
    <dgm:pt modelId="{F970B758-CBCF-4B2D-8250-B8DE0CB73091}" type="sibTrans" cxnId="{CE901DDB-5915-4A8F-981F-0546A295D456}">
      <dgm:prSet/>
      <dgm:spPr/>
      <dgm:t>
        <a:bodyPr/>
        <a:lstStyle/>
        <a:p>
          <a:endParaRPr lang="en-US"/>
        </a:p>
      </dgm:t>
    </dgm:pt>
    <dgm:pt modelId="{D7FF4AE3-2C00-4609-8091-ABEA4B481A0F}">
      <dgm:prSet phldrT="[Text]"/>
      <dgm:spPr/>
      <dgm:t>
        <a:bodyPr/>
        <a:lstStyle/>
        <a:p>
          <a:pPr algn="just" rtl="1"/>
          <a:r>
            <a:rPr lang="fa-IR" dirty="0" smtClean="0">
              <a:cs typeface="B Zar" panose="00000400000000000000" pitchFamily="2" charset="-78"/>
            </a:rPr>
            <a:t>دسترسی ها فقط برای اعضای گروه</a:t>
          </a:r>
          <a:r>
            <a:rPr lang="en-US" dirty="0" smtClean="0">
              <a:cs typeface="B Zar" panose="00000400000000000000" pitchFamily="2" charset="-78"/>
            </a:rPr>
            <a:t> Administrator </a:t>
          </a:r>
          <a:endParaRPr lang="en-US" dirty="0">
            <a:cs typeface="B Zar" panose="00000400000000000000" pitchFamily="2" charset="-78"/>
          </a:endParaRPr>
        </a:p>
      </dgm:t>
    </dgm:pt>
    <dgm:pt modelId="{85CD039E-F479-46DC-A616-C960130544CD}" type="parTrans" cxnId="{8339484A-D1E1-4446-A2EF-74C74C0791D0}">
      <dgm:prSet/>
      <dgm:spPr/>
      <dgm:t>
        <a:bodyPr/>
        <a:lstStyle/>
        <a:p>
          <a:endParaRPr lang="en-US"/>
        </a:p>
      </dgm:t>
    </dgm:pt>
    <dgm:pt modelId="{34CE9077-030D-4CF1-804C-73FEF0E663FA}" type="sibTrans" cxnId="{8339484A-D1E1-4446-A2EF-74C74C0791D0}">
      <dgm:prSet/>
      <dgm:spPr/>
      <dgm:t>
        <a:bodyPr/>
        <a:lstStyle/>
        <a:p>
          <a:endParaRPr lang="en-US"/>
        </a:p>
      </dgm:t>
    </dgm:pt>
    <dgm:pt modelId="{615236C8-3941-406A-AC10-85C11168451C}" type="pres">
      <dgm:prSet presAssocID="{CE94E775-5107-4179-9377-95250009CD25}" presName="Name0" presStyleCnt="0">
        <dgm:presLayoutVars>
          <dgm:chMax val="2"/>
          <dgm:dir/>
          <dgm:animOne val="branch"/>
          <dgm:animLvl val="lvl"/>
          <dgm:resizeHandles val="exact"/>
        </dgm:presLayoutVars>
      </dgm:prSet>
      <dgm:spPr/>
      <dgm:t>
        <a:bodyPr/>
        <a:lstStyle/>
        <a:p>
          <a:endParaRPr lang="en-US"/>
        </a:p>
      </dgm:t>
    </dgm:pt>
    <dgm:pt modelId="{AC3D9303-7755-4DF4-B7F9-503EAF8CEAC3}" type="pres">
      <dgm:prSet presAssocID="{CE94E775-5107-4179-9377-95250009CD25}" presName="Background" presStyleLbl="node1" presStyleIdx="0" presStyleCnt="1" custScaleX="104611"/>
      <dgm:spPr/>
    </dgm:pt>
    <dgm:pt modelId="{B25AC753-5BEE-4BC4-85C3-5BF043D91C65}" type="pres">
      <dgm:prSet presAssocID="{CE94E775-5107-4179-9377-95250009CD25}" presName="Divider" presStyleLbl="callout" presStyleIdx="0" presStyleCnt="1"/>
      <dgm:spPr/>
    </dgm:pt>
    <dgm:pt modelId="{601FB4F6-91B8-45D3-978E-5A020C52D4A5}" type="pres">
      <dgm:prSet presAssocID="{CE94E775-5107-4179-9377-95250009CD25}" presName="ChildText1" presStyleLbl="revTx" presStyleIdx="0" presStyleCnt="0">
        <dgm:presLayoutVars>
          <dgm:chMax val="0"/>
          <dgm:chPref val="0"/>
          <dgm:bulletEnabled val="1"/>
        </dgm:presLayoutVars>
      </dgm:prSet>
      <dgm:spPr/>
      <dgm:t>
        <a:bodyPr/>
        <a:lstStyle/>
        <a:p>
          <a:endParaRPr lang="en-US"/>
        </a:p>
      </dgm:t>
    </dgm:pt>
    <dgm:pt modelId="{99079109-61A1-4FE0-875C-CE211B41CF07}" type="pres">
      <dgm:prSet presAssocID="{CE94E775-5107-4179-9377-95250009CD25}" presName="ChildText2" presStyleLbl="revTx" presStyleIdx="0" presStyleCnt="0" custScaleX="108513" custLinFactNeighborX="-1" custLinFactNeighborY="1211">
        <dgm:presLayoutVars>
          <dgm:chMax val="0"/>
          <dgm:chPref val="0"/>
          <dgm:bulletEnabled val="1"/>
        </dgm:presLayoutVars>
      </dgm:prSet>
      <dgm:spPr/>
      <dgm:t>
        <a:bodyPr/>
        <a:lstStyle/>
        <a:p>
          <a:endParaRPr lang="en-US"/>
        </a:p>
      </dgm:t>
    </dgm:pt>
    <dgm:pt modelId="{A6D96EE1-0EFF-4503-AF72-0217D45F4C4B}" type="pres">
      <dgm:prSet presAssocID="{CE94E775-5107-4179-9377-95250009CD25}" presName="ParentText1" presStyleLbl="revTx" presStyleIdx="0" presStyleCnt="0">
        <dgm:presLayoutVars>
          <dgm:chMax val="1"/>
          <dgm:chPref val="1"/>
        </dgm:presLayoutVars>
      </dgm:prSet>
      <dgm:spPr/>
      <dgm:t>
        <a:bodyPr/>
        <a:lstStyle/>
        <a:p>
          <a:endParaRPr lang="en-US"/>
        </a:p>
      </dgm:t>
    </dgm:pt>
    <dgm:pt modelId="{03086A1D-FF00-4941-A9BF-A34E8783EA5E}" type="pres">
      <dgm:prSet presAssocID="{CE94E775-5107-4179-9377-95250009CD25}" presName="ParentShape1" presStyleLbl="alignImgPlace1" presStyleIdx="0" presStyleCnt="2">
        <dgm:presLayoutVars/>
      </dgm:prSet>
      <dgm:spPr/>
      <dgm:t>
        <a:bodyPr/>
        <a:lstStyle/>
        <a:p>
          <a:endParaRPr lang="en-US"/>
        </a:p>
      </dgm:t>
    </dgm:pt>
    <dgm:pt modelId="{B03E1790-A04A-4DED-8B2F-A2E4882B7D12}" type="pres">
      <dgm:prSet presAssocID="{CE94E775-5107-4179-9377-95250009CD25}" presName="ParentText2" presStyleLbl="revTx" presStyleIdx="0" presStyleCnt="0">
        <dgm:presLayoutVars>
          <dgm:chMax val="1"/>
          <dgm:chPref val="1"/>
        </dgm:presLayoutVars>
      </dgm:prSet>
      <dgm:spPr/>
      <dgm:t>
        <a:bodyPr/>
        <a:lstStyle/>
        <a:p>
          <a:endParaRPr lang="en-US"/>
        </a:p>
      </dgm:t>
    </dgm:pt>
    <dgm:pt modelId="{B8F3C1E7-A415-4C1E-B4FB-4C1614CC80CE}" type="pres">
      <dgm:prSet presAssocID="{CE94E775-5107-4179-9377-95250009CD25}" presName="ParentShape2" presStyleLbl="alignImgPlace1" presStyleIdx="1" presStyleCnt="2">
        <dgm:presLayoutVars/>
      </dgm:prSet>
      <dgm:spPr/>
      <dgm:t>
        <a:bodyPr/>
        <a:lstStyle/>
        <a:p>
          <a:endParaRPr lang="en-US"/>
        </a:p>
      </dgm:t>
    </dgm:pt>
  </dgm:ptLst>
  <dgm:cxnLst>
    <dgm:cxn modelId="{CA8DBF3A-07C9-4AEE-8DFE-FE52D1B0616D}" type="presOf" srcId="{8A45E989-834B-4781-AA19-396FEA128DAD}" destId="{99079109-61A1-4FE0-875C-CE211B41CF07}" srcOrd="0" destOrd="3" presId="urn:microsoft.com/office/officeart/2009/3/layout/OpposingIdeas"/>
    <dgm:cxn modelId="{7625C299-BF93-4972-B15D-A9B90CC5A381}" srcId="{CFF0F6C5-82A4-4C95-9B3B-AD60F7CEF820}" destId="{0D772390-BAC7-4963-88B1-6A79F406257E}" srcOrd="0" destOrd="0" parTransId="{9B42527E-EF9F-4791-91AA-80FCEA518672}" sibTransId="{947C4029-2429-4D58-8D17-EAD90B62424F}"/>
    <dgm:cxn modelId="{5CC6D7CD-E6E5-4427-BC88-CAF9D818F25F}" srcId="{CE94E775-5107-4179-9377-95250009CD25}" destId="{474F5B31-0916-4383-9A69-B77293383075}" srcOrd="0" destOrd="0" parTransId="{57E115EE-6DD3-4D7C-AAB5-2DDAB16D1542}" sibTransId="{18C9BA62-B2CA-454D-B1BF-5BC8269B3B03}"/>
    <dgm:cxn modelId="{B7C923B0-CE73-4CEF-8491-1BCCF47A3650}" type="presOf" srcId="{56575325-750B-4E1A-9575-898E019906BA}" destId="{99079109-61A1-4FE0-875C-CE211B41CF07}" srcOrd="0" destOrd="1" presId="urn:microsoft.com/office/officeart/2009/3/layout/OpposingIdeas"/>
    <dgm:cxn modelId="{CCC8BEE8-3C51-49C9-8846-CE0C23FE939C}" type="presOf" srcId="{474F5B31-0916-4383-9A69-B77293383075}" destId="{A6D96EE1-0EFF-4503-AF72-0217D45F4C4B}" srcOrd="0" destOrd="0" presId="urn:microsoft.com/office/officeart/2009/3/layout/OpposingIdeas"/>
    <dgm:cxn modelId="{8339484A-D1E1-4446-A2EF-74C74C0791D0}" srcId="{474F5B31-0916-4383-9A69-B77293383075}" destId="{D7FF4AE3-2C00-4609-8091-ABEA4B481A0F}" srcOrd="0" destOrd="0" parTransId="{85CD039E-F479-46DC-A616-C960130544CD}" sibTransId="{34CE9077-030D-4CF1-804C-73FEF0E663FA}"/>
    <dgm:cxn modelId="{34EE8FED-BF01-4C0B-9BDD-2C5A144C5343}" type="presOf" srcId="{474F5B31-0916-4383-9A69-B77293383075}" destId="{03086A1D-FF00-4941-A9BF-A34E8783EA5E}" srcOrd="1" destOrd="0" presId="urn:microsoft.com/office/officeart/2009/3/layout/OpposingIdeas"/>
    <dgm:cxn modelId="{C818F421-302F-4F8B-A350-4388E5E0B15A}" type="presOf" srcId="{D419B2F2-1C45-4B60-9AED-FE3816476033}" destId="{99079109-61A1-4FE0-875C-CE211B41CF07}" srcOrd="0" destOrd="2" presId="urn:microsoft.com/office/officeart/2009/3/layout/OpposingIdeas"/>
    <dgm:cxn modelId="{CBF808EF-6F55-49D3-A493-771BD8385D2F}" srcId="{CE94E775-5107-4179-9377-95250009CD25}" destId="{CFF0F6C5-82A4-4C95-9B3B-AD60F7CEF820}" srcOrd="1" destOrd="0" parTransId="{81E388B2-613F-4C14-AFA7-326F0298CC28}" sibTransId="{DDF4CF41-1AA0-4307-AE04-EF9D0FDED5FD}"/>
    <dgm:cxn modelId="{D7C85AB1-D468-4426-BD9B-683BD9C869C1}" type="presOf" srcId="{D7FF4AE3-2C00-4609-8091-ABEA4B481A0F}" destId="{601FB4F6-91B8-45D3-978E-5A020C52D4A5}" srcOrd="0" destOrd="0" presId="urn:microsoft.com/office/officeart/2009/3/layout/OpposingIdeas"/>
    <dgm:cxn modelId="{8B042245-82E5-4D49-9D2A-3FCEFD685BC8}" type="presOf" srcId="{CE94E775-5107-4179-9377-95250009CD25}" destId="{615236C8-3941-406A-AC10-85C11168451C}" srcOrd="0" destOrd="0" presId="urn:microsoft.com/office/officeart/2009/3/layout/OpposingIdeas"/>
    <dgm:cxn modelId="{AA36EBB0-C7B2-47CB-8026-52EFBE61B719}" type="presOf" srcId="{CFF0F6C5-82A4-4C95-9B3B-AD60F7CEF820}" destId="{B03E1790-A04A-4DED-8B2F-A2E4882B7D12}" srcOrd="0" destOrd="0" presId="urn:microsoft.com/office/officeart/2009/3/layout/OpposingIdeas"/>
    <dgm:cxn modelId="{D7A4BB2F-DE5C-4EC5-808E-0F38374F0AA0}" srcId="{CFF0F6C5-82A4-4C95-9B3B-AD60F7CEF820}" destId="{D419B2F2-1C45-4B60-9AED-FE3816476033}" srcOrd="2" destOrd="0" parTransId="{B999F806-0835-486A-8D47-423E932E4C6B}" sibTransId="{DF565CAA-818A-476F-8BAF-ACAFC350F331}"/>
    <dgm:cxn modelId="{ED214076-5D90-46EA-8EF6-F3D3226D4198}" type="presOf" srcId="{CFF0F6C5-82A4-4C95-9B3B-AD60F7CEF820}" destId="{B8F3C1E7-A415-4C1E-B4FB-4C1614CC80CE}" srcOrd="1" destOrd="0" presId="urn:microsoft.com/office/officeart/2009/3/layout/OpposingIdeas"/>
    <dgm:cxn modelId="{CE901DDB-5915-4A8F-981F-0546A295D456}" srcId="{CFF0F6C5-82A4-4C95-9B3B-AD60F7CEF820}" destId="{8A45E989-834B-4781-AA19-396FEA128DAD}" srcOrd="3" destOrd="0" parTransId="{5E21418F-AB92-4405-9D32-152B2621F580}" sibTransId="{F970B758-CBCF-4B2D-8250-B8DE0CB73091}"/>
    <dgm:cxn modelId="{E4219990-09B5-406C-B351-C364198330DA}" type="presOf" srcId="{0D772390-BAC7-4963-88B1-6A79F406257E}" destId="{99079109-61A1-4FE0-875C-CE211B41CF07}" srcOrd="0" destOrd="0" presId="urn:microsoft.com/office/officeart/2009/3/layout/OpposingIdeas"/>
    <dgm:cxn modelId="{22C4C9BD-435D-408D-9D18-D479CD66835E}" srcId="{CFF0F6C5-82A4-4C95-9B3B-AD60F7CEF820}" destId="{56575325-750B-4E1A-9575-898E019906BA}" srcOrd="1" destOrd="0" parTransId="{06F4603E-DEB5-4D84-83B7-CF1FED17229B}" sibTransId="{35DF9ECB-9EC9-49A6-873C-2C6100F0D90D}"/>
    <dgm:cxn modelId="{1B26F46D-FEED-4230-8DB4-0746F11F14D1}" type="presParOf" srcId="{615236C8-3941-406A-AC10-85C11168451C}" destId="{AC3D9303-7755-4DF4-B7F9-503EAF8CEAC3}" srcOrd="0" destOrd="0" presId="urn:microsoft.com/office/officeart/2009/3/layout/OpposingIdeas"/>
    <dgm:cxn modelId="{B900EC70-8F03-4FA0-B197-F2BB71F5E5B8}" type="presParOf" srcId="{615236C8-3941-406A-AC10-85C11168451C}" destId="{B25AC753-5BEE-4BC4-85C3-5BF043D91C65}" srcOrd="1" destOrd="0" presId="urn:microsoft.com/office/officeart/2009/3/layout/OpposingIdeas"/>
    <dgm:cxn modelId="{03D8FC40-3BD9-4C47-A5E0-549D765C1D51}" type="presParOf" srcId="{615236C8-3941-406A-AC10-85C11168451C}" destId="{601FB4F6-91B8-45D3-978E-5A020C52D4A5}" srcOrd="2" destOrd="0" presId="urn:microsoft.com/office/officeart/2009/3/layout/OpposingIdeas"/>
    <dgm:cxn modelId="{DBD08201-6879-4C56-97C0-E9CA70934461}" type="presParOf" srcId="{615236C8-3941-406A-AC10-85C11168451C}" destId="{99079109-61A1-4FE0-875C-CE211B41CF07}" srcOrd="3" destOrd="0" presId="urn:microsoft.com/office/officeart/2009/3/layout/OpposingIdeas"/>
    <dgm:cxn modelId="{FB72AC48-7DE3-47E0-8601-081B017D1B79}" type="presParOf" srcId="{615236C8-3941-406A-AC10-85C11168451C}" destId="{A6D96EE1-0EFF-4503-AF72-0217D45F4C4B}" srcOrd="4" destOrd="0" presId="urn:microsoft.com/office/officeart/2009/3/layout/OpposingIdeas"/>
    <dgm:cxn modelId="{D8A4D04F-9118-4C92-A790-0E22612CFC8C}" type="presParOf" srcId="{615236C8-3941-406A-AC10-85C11168451C}" destId="{03086A1D-FF00-4941-A9BF-A34E8783EA5E}" srcOrd="5" destOrd="0" presId="urn:microsoft.com/office/officeart/2009/3/layout/OpposingIdeas"/>
    <dgm:cxn modelId="{840373DE-D445-47D6-AC3B-F6FAF6D84EC4}" type="presParOf" srcId="{615236C8-3941-406A-AC10-85C11168451C}" destId="{B03E1790-A04A-4DED-8B2F-A2E4882B7D12}" srcOrd="6" destOrd="0" presId="urn:microsoft.com/office/officeart/2009/3/layout/OpposingIdeas"/>
    <dgm:cxn modelId="{9D2EB62C-3B6B-41A9-988B-7ED738ED06F0}" type="presParOf" srcId="{615236C8-3941-406A-AC10-85C11168451C}" destId="{B8F3C1E7-A415-4C1E-B4FB-4C1614CC80CE}" srcOrd="7" destOrd="0" presId="urn:microsoft.com/office/officeart/2009/3/layout/OpposingIdea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C5E082B-36DA-48BF-98B5-F18D40414F6B}" type="doc">
      <dgm:prSet loTypeId="urn:microsoft.com/office/officeart/2009/3/layout/PlusandMinus" loCatId="relationship" qsTypeId="urn:microsoft.com/office/officeart/2005/8/quickstyle/simple1" qsCatId="simple" csTypeId="urn:microsoft.com/office/officeart/2005/8/colors/accent1_2" csCatId="accent1" phldr="1"/>
      <dgm:spPr/>
      <dgm:t>
        <a:bodyPr/>
        <a:lstStyle/>
        <a:p>
          <a:endParaRPr lang="en-US"/>
        </a:p>
      </dgm:t>
    </dgm:pt>
    <dgm:pt modelId="{C1A5310F-E6EF-4406-9896-38951FDF5F60}">
      <dgm:prSet phldrT="[Text]" custT="1"/>
      <dgm:spPr/>
      <dgm:t>
        <a:bodyPr/>
        <a:lstStyle/>
        <a:p>
          <a:pPr rtl="1"/>
          <a:r>
            <a:rPr lang="fa-IR" sz="4000" dirty="0" smtClean="0"/>
            <a:t>همه سیستم عامل های ویندوز</a:t>
          </a:r>
          <a:endParaRPr lang="en-US" sz="4000" dirty="0"/>
        </a:p>
      </dgm:t>
    </dgm:pt>
    <dgm:pt modelId="{3AD2B345-D382-48E3-AD3D-B8D33A59A646}" type="parTrans" cxnId="{0D061DFC-9EFF-4ECC-843B-B2E1D2D56C3F}">
      <dgm:prSet/>
      <dgm:spPr/>
      <dgm:t>
        <a:bodyPr/>
        <a:lstStyle/>
        <a:p>
          <a:endParaRPr lang="en-US"/>
        </a:p>
      </dgm:t>
    </dgm:pt>
    <dgm:pt modelId="{ADABF91D-EB85-4A13-8D97-41488659555B}" type="sibTrans" cxnId="{0D061DFC-9EFF-4ECC-843B-B2E1D2D56C3F}">
      <dgm:prSet/>
      <dgm:spPr/>
      <dgm:t>
        <a:bodyPr/>
        <a:lstStyle/>
        <a:p>
          <a:endParaRPr lang="en-US"/>
        </a:p>
      </dgm:t>
    </dgm:pt>
    <dgm:pt modelId="{60BB916E-1EB4-49EA-B1D5-06CCC5305ECC}">
      <dgm:prSet phldrT="[Text]" custT="1"/>
      <dgm:spPr/>
      <dgm:t>
        <a:bodyPr/>
        <a:lstStyle/>
        <a:p>
          <a:pPr rtl="1"/>
          <a:r>
            <a:rPr lang="en-US" sz="4800" dirty="0" smtClean="0"/>
            <a:t>DOS</a:t>
          </a:r>
          <a:endParaRPr lang="en-US" sz="4800" dirty="0"/>
        </a:p>
      </dgm:t>
    </dgm:pt>
    <dgm:pt modelId="{8E2F699A-1F4B-4917-A305-1BD9379EFA70}" type="parTrans" cxnId="{36C9A097-0352-4F32-A80C-CD8F52D29B44}">
      <dgm:prSet/>
      <dgm:spPr/>
      <dgm:t>
        <a:bodyPr/>
        <a:lstStyle/>
        <a:p>
          <a:endParaRPr lang="en-US"/>
        </a:p>
      </dgm:t>
    </dgm:pt>
    <dgm:pt modelId="{BB461CD5-8261-4131-9026-3AA900BBF3E3}" type="sibTrans" cxnId="{36C9A097-0352-4F32-A80C-CD8F52D29B44}">
      <dgm:prSet/>
      <dgm:spPr/>
      <dgm:t>
        <a:bodyPr/>
        <a:lstStyle/>
        <a:p>
          <a:endParaRPr lang="en-US"/>
        </a:p>
      </dgm:t>
    </dgm:pt>
    <dgm:pt modelId="{CA2CD1EE-3032-4DFC-84F1-8438779361E4}" type="pres">
      <dgm:prSet presAssocID="{DC5E082B-36DA-48BF-98B5-F18D40414F6B}" presName="Name0" presStyleCnt="0">
        <dgm:presLayoutVars>
          <dgm:chMax val="2"/>
          <dgm:chPref val="2"/>
          <dgm:dir/>
          <dgm:animOne/>
          <dgm:resizeHandles val="exact"/>
        </dgm:presLayoutVars>
      </dgm:prSet>
      <dgm:spPr/>
      <dgm:t>
        <a:bodyPr/>
        <a:lstStyle/>
        <a:p>
          <a:endParaRPr lang="en-US"/>
        </a:p>
      </dgm:t>
    </dgm:pt>
    <dgm:pt modelId="{E803C5CB-6684-4F39-8C71-656BF4795125}" type="pres">
      <dgm:prSet presAssocID="{DC5E082B-36DA-48BF-98B5-F18D40414F6B}" presName="Background" presStyleLbl="bgImgPlace1" presStyleIdx="0" presStyleCnt="1"/>
      <dgm:spPr/>
    </dgm:pt>
    <dgm:pt modelId="{2E18D17B-71D4-48C0-A061-1012562494C5}" type="pres">
      <dgm:prSet presAssocID="{DC5E082B-36DA-48BF-98B5-F18D40414F6B}" presName="ParentText1" presStyleLbl="revTx" presStyleIdx="0" presStyleCnt="2">
        <dgm:presLayoutVars>
          <dgm:chMax val="0"/>
          <dgm:chPref val="0"/>
          <dgm:bulletEnabled val="1"/>
        </dgm:presLayoutVars>
      </dgm:prSet>
      <dgm:spPr/>
      <dgm:t>
        <a:bodyPr/>
        <a:lstStyle/>
        <a:p>
          <a:endParaRPr lang="en-US"/>
        </a:p>
      </dgm:t>
    </dgm:pt>
    <dgm:pt modelId="{0886D987-098C-4870-A553-D0932605AA88}" type="pres">
      <dgm:prSet presAssocID="{DC5E082B-36DA-48BF-98B5-F18D40414F6B}" presName="ParentText2" presStyleLbl="revTx" presStyleIdx="1" presStyleCnt="2">
        <dgm:presLayoutVars>
          <dgm:chMax val="0"/>
          <dgm:chPref val="0"/>
          <dgm:bulletEnabled val="1"/>
        </dgm:presLayoutVars>
      </dgm:prSet>
      <dgm:spPr/>
      <dgm:t>
        <a:bodyPr/>
        <a:lstStyle/>
        <a:p>
          <a:endParaRPr lang="en-US"/>
        </a:p>
      </dgm:t>
    </dgm:pt>
    <dgm:pt modelId="{B3EBD2B0-AE4B-4C5C-8726-22698D93B8AF}" type="pres">
      <dgm:prSet presAssocID="{DC5E082B-36DA-48BF-98B5-F18D40414F6B}" presName="Plus" presStyleLbl="alignNode1" presStyleIdx="0" presStyleCnt="2"/>
      <dgm:spPr/>
    </dgm:pt>
    <dgm:pt modelId="{523B8C90-1B1F-4615-BA52-62FE91F87B51}" type="pres">
      <dgm:prSet presAssocID="{DC5E082B-36DA-48BF-98B5-F18D40414F6B}" presName="Minus" presStyleLbl="alignNode1" presStyleIdx="1" presStyleCnt="2"/>
      <dgm:spPr/>
    </dgm:pt>
    <dgm:pt modelId="{E685F6C5-4268-4AF8-928C-285A999DFCED}" type="pres">
      <dgm:prSet presAssocID="{DC5E082B-36DA-48BF-98B5-F18D40414F6B}" presName="Divider" presStyleLbl="parChTrans1D1" presStyleIdx="0" presStyleCnt="1"/>
      <dgm:spPr/>
    </dgm:pt>
  </dgm:ptLst>
  <dgm:cxnLst>
    <dgm:cxn modelId="{36C9A097-0352-4F32-A80C-CD8F52D29B44}" srcId="{DC5E082B-36DA-48BF-98B5-F18D40414F6B}" destId="{60BB916E-1EB4-49EA-B1D5-06CCC5305ECC}" srcOrd="1" destOrd="0" parTransId="{8E2F699A-1F4B-4917-A305-1BD9379EFA70}" sibTransId="{BB461CD5-8261-4131-9026-3AA900BBF3E3}"/>
    <dgm:cxn modelId="{74951CA8-DA38-4A72-A14C-2F261325395E}" type="presOf" srcId="{60BB916E-1EB4-49EA-B1D5-06CCC5305ECC}" destId="{0886D987-098C-4870-A553-D0932605AA88}" srcOrd="0" destOrd="0" presId="urn:microsoft.com/office/officeart/2009/3/layout/PlusandMinus"/>
    <dgm:cxn modelId="{131EFF0F-0E40-4543-807C-3C40A185648D}" type="presOf" srcId="{C1A5310F-E6EF-4406-9896-38951FDF5F60}" destId="{2E18D17B-71D4-48C0-A061-1012562494C5}" srcOrd="0" destOrd="0" presId="urn:microsoft.com/office/officeart/2009/3/layout/PlusandMinus"/>
    <dgm:cxn modelId="{BE5A99A0-F504-4CD8-94B2-9AE828100AA7}" type="presOf" srcId="{DC5E082B-36DA-48BF-98B5-F18D40414F6B}" destId="{CA2CD1EE-3032-4DFC-84F1-8438779361E4}" srcOrd="0" destOrd="0" presId="urn:microsoft.com/office/officeart/2009/3/layout/PlusandMinus"/>
    <dgm:cxn modelId="{0D061DFC-9EFF-4ECC-843B-B2E1D2D56C3F}" srcId="{DC5E082B-36DA-48BF-98B5-F18D40414F6B}" destId="{C1A5310F-E6EF-4406-9896-38951FDF5F60}" srcOrd="0" destOrd="0" parTransId="{3AD2B345-D382-48E3-AD3D-B8D33A59A646}" sibTransId="{ADABF91D-EB85-4A13-8D97-41488659555B}"/>
    <dgm:cxn modelId="{B5B43004-30D5-42E6-8296-3F4BE04D7C66}" type="presParOf" srcId="{CA2CD1EE-3032-4DFC-84F1-8438779361E4}" destId="{E803C5CB-6684-4F39-8C71-656BF4795125}" srcOrd="0" destOrd="0" presId="urn:microsoft.com/office/officeart/2009/3/layout/PlusandMinus"/>
    <dgm:cxn modelId="{36FC714B-1132-4225-8559-8EA22F560D24}" type="presParOf" srcId="{CA2CD1EE-3032-4DFC-84F1-8438779361E4}" destId="{2E18D17B-71D4-48C0-A061-1012562494C5}" srcOrd="1" destOrd="0" presId="urn:microsoft.com/office/officeart/2009/3/layout/PlusandMinus"/>
    <dgm:cxn modelId="{D582CDE8-528D-4974-AA5A-AB1C80AF4DD3}" type="presParOf" srcId="{CA2CD1EE-3032-4DFC-84F1-8438779361E4}" destId="{0886D987-098C-4870-A553-D0932605AA88}" srcOrd="2" destOrd="0" presId="urn:microsoft.com/office/officeart/2009/3/layout/PlusandMinus"/>
    <dgm:cxn modelId="{BE0E0625-C069-4A48-A11E-BE261F993D7B}" type="presParOf" srcId="{CA2CD1EE-3032-4DFC-84F1-8438779361E4}" destId="{B3EBD2B0-AE4B-4C5C-8726-22698D93B8AF}" srcOrd="3" destOrd="0" presId="urn:microsoft.com/office/officeart/2009/3/layout/PlusandMinus"/>
    <dgm:cxn modelId="{54AB0727-CA35-4DCB-A338-B8A2CAF1D699}" type="presParOf" srcId="{CA2CD1EE-3032-4DFC-84F1-8438779361E4}" destId="{523B8C90-1B1F-4615-BA52-62FE91F87B51}" srcOrd="4" destOrd="0" presId="urn:microsoft.com/office/officeart/2009/3/layout/PlusandMinus"/>
    <dgm:cxn modelId="{DD1993CD-E50F-4CB3-9276-CB882DB27A08}" type="presParOf" srcId="{CA2CD1EE-3032-4DFC-84F1-8438779361E4}" destId="{E685F6C5-4268-4AF8-928C-285A999DFCED}" srcOrd="5" destOrd="0" presId="urn:microsoft.com/office/officeart/2009/3/layout/PlusandMinu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C5E082B-36DA-48BF-98B5-F18D40414F6B}" type="doc">
      <dgm:prSet loTypeId="urn:microsoft.com/office/officeart/2009/3/layout/PlusandMinus" loCatId="relationship" qsTypeId="urn:microsoft.com/office/officeart/2005/8/quickstyle/simple1" qsCatId="simple" csTypeId="urn:microsoft.com/office/officeart/2005/8/colors/accent1_2" csCatId="accent1" phldr="1"/>
      <dgm:spPr/>
      <dgm:t>
        <a:bodyPr/>
        <a:lstStyle/>
        <a:p>
          <a:endParaRPr lang="en-US"/>
        </a:p>
      </dgm:t>
    </dgm:pt>
    <dgm:pt modelId="{C1A5310F-E6EF-4406-9896-38951FDF5F60}">
      <dgm:prSet phldrT="[Text]" custT="1"/>
      <dgm:spPr/>
      <dgm:t>
        <a:bodyPr/>
        <a:lstStyle/>
        <a:p>
          <a:pPr rtl="1"/>
          <a:r>
            <a:rPr lang="en-US" sz="4000" dirty="0" smtClean="0"/>
            <a:t>Win NT</a:t>
          </a:r>
          <a:endParaRPr lang="en-US" sz="4000" dirty="0"/>
        </a:p>
      </dgm:t>
    </dgm:pt>
    <dgm:pt modelId="{3AD2B345-D382-48E3-AD3D-B8D33A59A646}" type="parTrans" cxnId="{0D061DFC-9EFF-4ECC-843B-B2E1D2D56C3F}">
      <dgm:prSet/>
      <dgm:spPr/>
      <dgm:t>
        <a:bodyPr/>
        <a:lstStyle/>
        <a:p>
          <a:endParaRPr lang="en-US"/>
        </a:p>
      </dgm:t>
    </dgm:pt>
    <dgm:pt modelId="{ADABF91D-EB85-4A13-8D97-41488659555B}" type="sibTrans" cxnId="{0D061DFC-9EFF-4ECC-843B-B2E1D2D56C3F}">
      <dgm:prSet/>
      <dgm:spPr/>
      <dgm:t>
        <a:bodyPr/>
        <a:lstStyle/>
        <a:p>
          <a:endParaRPr lang="en-US"/>
        </a:p>
      </dgm:t>
    </dgm:pt>
    <dgm:pt modelId="{60BB916E-1EB4-49EA-B1D5-06CCC5305ECC}">
      <dgm:prSet phldrT="[Text]" custT="1"/>
      <dgm:spPr/>
      <dgm:t>
        <a:bodyPr/>
        <a:lstStyle/>
        <a:p>
          <a:pPr rtl="1"/>
          <a:r>
            <a:rPr lang="en-US" sz="4800" dirty="0" smtClean="0"/>
            <a:t>DOS</a:t>
          </a:r>
        </a:p>
        <a:p>
          <a:pPr rtl="1"/>
          <a:r>
            <a:rPr lang="en-US" sz="4800" dirty="0" smtClean="0"/>
            <a:t>Win 9x</a:t>
          </a:r>
          <a:endParaRPr lang="en-US" sz="4800" dirty="0"/>
        </a:p>
      </dgm:t>
    </dgm:pt>
    <dgm:pt modelId="{8E2F699A-1F4B-4917-A305-1BD9379EFA70}" type="parTrans" cxnId="{36C9A097-0352-4F32-A80C-CD8F52D29B44}">
      <dgm:prSet/>
      <dgm:spPr/>
      <dgm:t>
        <a:bodyPr/>
        <a:lstStyle/>
        <a:p>
          <a:endParaRPr lang="en-US"/>
        </a:p>
      </dgm:t>
    </dgm:pt>
    <dgm:pt modelId="{BB461CD5-8261-4131-9026-3AA900BBF3E3}" type="sibTrans" cxnId="{36C9A097-0352-4F32-A80C-CD8F52D29B44}">
      <dgm:prSet/>
      <dgm:spPr/>
      <dgm:t>
        <a:bodyPr/>
        <a:lstStyle/>
        <a:p>
          <a:endParaRPr lang="en-US"/>
        </a:p>
      </dgm:t>
    </dgm:pt>
    <dgm:pt modelId="{CA2CD1EE-3032-4DFC-84F1-8438779361E4}" type="pres">
      <dgm:prSet presAssocID="{DC5E082B-36DA-48BF-98B5-F18D40414F6B}" presName="Name0" presStyleCnt="0">
        <dgm:presLayoutVars>
          <dgm:chMax val="2"/>
          <dgm:chPref val="2"/>
          <dgm:dir/>
          <dgm:animOne/>
          <dgm:resizeHandles val="exact"/>
        </dgm:presLayoutVars>
      </dgm:prSet>
      <dgm:spPr/>
      <dgm:t>
        <a:bodyPr/>
        <a:lstStyle/>
        <a:p>
          <a:endParaRPr lang="en-US"/>
        </a:p>
      </dgm:t>
    </dgm:pt>
    <dgm:pt modelId="{E803C5CB-6684-4F39-8C71-656BF4795125}" type="pres">
      <dgm:prSet presAssocID="{DC5E082B-36DA-48BF-98B5-F18D40414F6B}" presName="Background" presStyleLbl="bgImgPlace1" presStyleIdx="0" presStyleCnt="1"/>
      <dgm:spPr/>
    </dgm:pt>
    <dgm:pt modelId="{2E18D17B-71D4-48C0-A061-1012562494C5}" type="pres">
      <dgm:prSet presAssocID="{DC5E082B-36DA-48BF-98B5-F18D40414F6B}" presName="ParentText1" presStyleLbl="revTx" presStyleIdx="0" presStyleCnt="2">
        <dgm:presLayoutVars>
          <dgm:chMax val="0"/>
          <dgm:chPref val="0"/>
          <dgm:bulletEnabled val="1"/>
        </dgm:presLayoutVars>
      </dgm:prSet>
      <dgm:spPr/>
      <dgm:t>
        <a:bodyPr/>
        <a:lstStyle/>
        <a:p>
          <a:endParaRPr lang="en-US"/>
        </a:p>
      </dgm:t>
    </dgm:pt>
    <dgm:pt modelId="{0886D987-098C-4870-A553-D0932605AA88}" type="pres">
      <dgm:prSet presAssocID="{DC5E082B-36DA-48BF-98B5-F18D40414F6B}" presName="ParentText2" presStyleLbl="revTx" presStyleIdx="1" presStyleCnt="2">
        <dgm:presLayoutVars>
          <dgm:chMax val="0"/>
          <dgm:chPref val="0"/>
          <dgm:bulletEnabled val="1"/>
        </dgm:presLayoutVars>
      </dgm:prSet>
      <dgm:spPr/>
      <dgm:t>
        <a:bodyPr/>
        <a:lstStyle/>
        <a:p>
          <a:endParaRPr lang="en-US"/>
        </a:p>
      </dgm:t>
    </dgm:pt>
    <dgm:pt modelId="{B3EBD2B0-AE4B-4C5C-8726-22698D93B8AF}" type="pres">
      <dgm:prSet presAssocID="{DC5E082B-36DA-48BF-98B5-F18D40414F6B}" presName="Plus" presStyleLbl="alignNode1" presStyleIdx="0" presStyleCnt="2"/>
      <dgm:spPr/>
    </dgm:pt>
    <dgm:pt modelId="{523B8C90-1B1F-4615-BA52-62FE91F87B51}" type="pres">
      <dgm:prSet presAssocID="{DC5E082B-36DA-48BF-98B5-F18D40414F6B}" presName="Minus" presStyleLbl="alignNode1" presStyleIdx="1" presStyleCnt="2"/>
      <dgm:spPr/>
    </dgm:pt>
    <dgm:pt modelId="{E685F6C5-4268-4AF8-928C-285A999DFCED}" type="pres">
      <dgm:prSet presAssocID="{DC5E082B-36DA-48BF-98B5-F18D40414F6B}" presName="Divider" presStyleLbl="parChTrans1D1" presStyleIdx="0" presStyleCnt="1"/>
      <dgm:spPr/>
    </dgm:pt>
  </dgm:ptLst>
  <dgm:cxnLst>
    <dgm:cxn modelId="{13153FE2-B5B0-48FF-BDC9-770B790E30C3}" type="presOf" srcId="{C1A5310F-E6EF-4406-9896-38951FDF5F60}" destId="{2E18D17B-71D4-48C0-A061-1012562494C5}" srcOrd="0" destOrd="0" presId="urn:microsoft.com/office/officeart/2009/3/layout/PlusandMinus"/>
    <dgm:cxn modelId="{36C9A097-0352-4F32-A80C-CD8F52D29B44}" srcId="{DC5E082B-36DA-48BF-98B5-F18D40414F6B}" destId="{60BB916E-1EB4-49EA-B1D5-06CCC5305ECC}" srcOrd="1" destOrd="0" parTransId="{8E2F699A-1F4B-4917-A305-1BD9379EFA70}" sibTransId="{BB461CD5-8261-4131-9026-3AA900BBF3E3}"/>
    <dgm:cxn modelId="{0D061DFC-9EFF-4ECC-843B-B2E1D2D56C3F}" srcId="{DC5E082B-36DA-48BF-98B5-F18D40414F6B}" destId="{C1A5310F-E6EF-4406-9896-38951FDF5F60}" srcOrd="0" destOrd="0" parTransId="{3AD2B345-D382-48E3-AD3D-B8D33A59A646}" sibTransId="{ADABF91D-EB85-4A13-8D97-41488659555B}"/>
    <dgm:cxn modelId="{BFD2D113-C62A-4281-B397-70F4086526EE}" type="presOf" srcId="{60BB916E-1EB4-49EA-B1D5-06CCC5305ECC}" destId="{0886D987-098C-4870-A553-D0932605AA88}" srcOrd="0" destOrd="0" presId="urn:microsoft.com/office/officeart/2009/3/layout/PlusandMinus"/>
    <dgm:cxn modelId="{9AC11843-43EB-4AF7-BD0F-DB1B3AA7D3BC}" type="presOf" srcId="{DC5E082B-36DA-48BF-98B5-F18D40414F6B}" destId="{CA2CD1EE-3032-4DFC-84F1-8438779361E4}" srcOrd="0" destOrd="0" presId="urn:microsoft.com/office/officeart/2009/3/layout/PlusandMinus"/>
    <dgm:cxn modelId="{0AD265BC-EECD-4A60-98E3-F25E44361978}" type="presParOf" srcId="{CA2CD1EE-3032-4DFC-84F1-8438779361E4}" destId="{E803C5CB-6684-4F39-8C71-656BF4795125}" srcOrd="0" destOrd="0" presId="urn:microsoft.com/office/officeart/2009/3/layout/PlusandMinus"/>
    <dgm:cxn modelId="{AA189A05-6AA7-4611-904F-305644D6D8E0}" type="presParOf" srcId="{CA2CD1EE-3032-4DFC-84F1-8438779361E4}" destId="{2E18D17B-71D4-48C0-A061-1012562494C5}" srcOrd="1" destOrd="0" presId="urn:microsoft.com/office/officeart/2009/3/layout/PlusandMinus"/>
    <dgm:cxn modelId="{6B757560-FE6A-4DE7-A0CC-B195A95966E2}" type="presParOf" srcId="{CA2CD1EE-3032-4DFC-84F1-8438779361E4}" destId="{0886D987-098C-4870-A553-D0932605AA88}" srcOrd="2" destOrd="0" presId="urn:microsoft.com/office/officeart/2009/3/layout/PlusandMinus"/>
    <dgm:cxn modelId="{2FF5F97D-F289-4527-B629-89B2FCD8CE9D}" type="presParOf" srcId="{CA2CD1EE-3032-4DFC-84F1-8438779361E4}" destId="{B3EBD2B0-AE4B-4C5C-8726-22698D93B8AF}" srcOrd="3" destOrd="0" presId="urn:microsoft.com/office/officeart/2009/3/layout/PlusandMinus"/>
    <dgm:cxn modelId="{D8E0AEB1-ED23-4C7E-A498-E5479E236114}" type="presParOf" srcId="{CA2CD1EE-3032-4DFC-84F1-8438779361E4}" destId="{523B8C90-1B1F-4615-BA52-62FE91F87B51}" srcOrd="4" destOrd="0" presId="urn:microsoft.com/office/officeart/2009/3/layout/PlusandMinus"/>
    <dgm:cxn modelId="{02FD56FF-F3F3-4E76-8036-F5511AC23740}" type="presParOf" srcId="{CA2CD1EE-3032-4DFC-84F1-8438779361E4}" destId="{E685F6C5-4268-4AF8-928C-285A999DFCED}" srcOrd="5" destOrd="0" presId="urn:microsoft.com/office/officeart/2009/3/layout/PlusandMinu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FF6FF85-038A-41BD-AA14-F58F1D275365}" type="doc">
      <dgm:prSet loTypeId="urn:microsoft.com/office/officeart/2008/layout/SquareAccentList" loCatId="list" qsTypeId="urn:microsoft.com/office/officeart/2005/8/quickstyle/simple1" qsCatId="simple" csTypeId="urn:microsoft.com/office/officeart/2005/8/colors/accent1_2" csCatId="accent1" phldr="1"/>
      <dgm:spPr/>
      <dgm:t>
        <a:bodyPr/>
        <a:lstStyle/>
        <a:p>
          <a:endParaRPr lang="en-US"/>
        </a:p>
      </dgm:t>
    </dgm:pt>
    <dgm:pt modelId="{2FE27F48-EA36-4022-B915-E53B2B8546C8}">
      <dgm:prSet phldrT="[Text]" custT="1"/>
      <dgm:spPr/>
      <dgm:t>
        <a:bodyPr/>
        <a:lstStyle/>
        <a:p>
          <a:pPr algn="just" rtl="1"/>
          <a:r>
            <a:rPr lang="fa-IR" sz="3200" dirty="0" smtClean="0">
              <a:solidFill>
                <a:schemeClr val="accent1"/>
              </a:solidFill>
              <a:cs typeface="B Zar" panose="00000400000000000000" pitchFamily="2" charset="-78"/>
            </a:rPr>
            <a:t>قابلیت های نرم افزارهای </a:t>
          </a:r>
          <a:r>
            <a:rPr lang="en-US" sz="3200" dirty="0" err="1" smtClean="0">
              <a:solidFill>
                <a:schemeClr val="accent1"/>
              </a:solidFill>
              <a:cs typeface="B Zar" panose="00000400000000000000" pitchFamily="2" charset="-78"/>
            </a:rPr>
            <a:t>NTBackup</a:t>
          </a:r>
          <a:r>
            <a:rPr lang="fa-IR" sz="3200" dirty="0" smtClean="0">
              <a:solidFill>
                <a:schemeClr val="accent1"/>
              </a:solidFill>
              <a:cs typeface="B Zar" panose="00000400000000000000" pitchFamily="2" charset="-78"/>
            </a:rPr>
            <a:t> نسبت به عملیاتی مانند کپی:</a:t>
          </a:r>
          <a:endParaRPr lang="en-US" sz="3200" dirty="0">
            <a:solidFill>
              <a:schemeClr val="accent1"/>
            </a:solidFill>
            <a:cs typeface="B Zar" panose="00000400000000000000" pitchFamily="2" charset="-78"/>
          </a:endParaRPr>
        </a:p>
      </dgm:t>
    </dgm:pt>
    <dgm:pt modelId="{DB87DBB9-E00F-4446-8955-BD438C8551AE}" type="parTrans" cxnId="{948FAE43-D966-4609-9DAB-80337B581EFD}">
      <dgm:prSet/>
      <dgm:spPr/>
      <dgm:t>
        <a:bodyPr/>
        <a:lstStyle/>
        <a:p>
          <a:pPr algn="just" rtl="1"/>
          <a:endParaRPr lang="en-US" sz="2400">
            <a:solidFill>
              <a:schemeClr val="accent1"/>
            </a:solidFill>
          </a:endParaRPr>
        </a:p>
      </dgm:t>
    </dgm:pt>
    <dgm:pt modelId="{3B117C2B-D5FB-41C4-A8D5-C66132ED9535}" type="sibTrans" cxnId="{948FAE43-D966-4609-9DAB-80337B581EFD}">
      <dgm:prSet/>
      <dgm:spPr/>
      <dgm:t>
        <a:bodyPr/>
        <a:lstStyle/>
        <a:p>
          <a:pPr algn="just" rtl="1"/>
          <a:endParaRPr lang="en-US" sz="2400">
            <a:solidFill>
              <a:schemeClr val="accent1"/>
            </a:solidFill>
          </a:endParaRPr>
        </a:p>
      </dgm:t>
    </dgm:pt>
    <dgm:pt modelId="{15CC09D8-C482-46BD-A7A2-C86C5EFE955E}">
      <dgm:prSet phldrT="[Text]" custT="1"/>
      <dgm:spPr/>
      <dgm:t>
        <a:bodyPr/>
        <a:lstStyle/>
        <a:p>
          <a:pPr algn="just" rtl="1"/>
          <a:r>
            <a:rPr lang="fa-IR" sz="2400" dirty="0" smtClean="0">
              <a:solidFill>
                <a:schemeClr val="accent1"/>
              </a:solidFill>
              <a:cs typeface="B Zar" panose="00000400000000000000" pitchFamily="2" charset="-78"/>
            </a:rPr>
            <a:t>تهیه نسخه پشتیبان از اطلاعات سیستمی به راحتی</a:t>
          </a:r>
          <a:endParaRPr lang="en-US" sz="2400" dirty="0">
            <a:solidFill>
              <a:schemeClr val="accent1"/>
            </a:solidFill>
            <a:cs typeface="B Zar" panose="00000400000000000000" pitchFamily="2" charset="-78"/>
          </a:endParaRPr>
        </a:p>
      </dgm:t>
    </dgm:pt>
    <dgm:pt modelId="{B69C6355-F987-4EEE-965D-A6FA17B9412E}" type="parTrans" cxnId="{7547F2C4-6497-4D52-8514-EFDD72B44887}">
      <dgm:prSet/>
      <dgm:spPr/>
      <dgm:t>
        <a:bodyPr/>
        <a:lstStyle/>
        <a:p>
          <a:pPr algn="just" rtl="1"/>
          <a:endParaRPr lang="en-US" sz="2400">
            <a:solidFill>
              <a:schemeClr val="accent1"/>
            </a:solidFill>
          </a:endParaRPr>
        </a:p>
      </dgm:t>
    </dgm:pt>
    <dgm:pt modelId="{2282A4F1-0909-478A-B1CB-D87CE2FEA6CB}" type="sibTrans" cxnId="{7547F2C4-6497-4D52-8514-EFDD72B44887}">
      <dgm:prSet/>
      <dgm:spPr/>
      <dgm:t>
        <a:bodyPr/>
        <a:lstStyle/>
        <a:p>
          <a:pPr algn="just" rtl="1"/>
          <a:endParaRPr lang="en-US" sz="2400">
            <a:solidFill>
              <a:schemeClr val="accent1"/>
            </a:solidFill>
          </a:endParaRPr>
        </a:p>
      </dgm:t>
    </dgm:pt>
    <dgm:pt modelId="{4088986C-CA8F-4974-BD7F-2E45F9EBEEB6}">
      <dgm:prSet phldrT="[Text]" custT="1"/>
      <dgm:spPr/>
      <dgm:t>
        <a:bodyPr/>
        <a:lstStyle/>
        <a:p>
          <a:pPr algn="just" rtl="1"/>
          <a:r>
            <a:rPr lang="fa-IR" sz="2400" dirty="0" smtClean="0">
              <a:solidFill>
                <a:schemeClr val="accent1"/>
              </a:solidFill>
              <a:cs typeface="B Zar" panose="00000400000000000000" pitchFamily="2" charset="-78"/>
            </a:rPr>
            <a:t>تهیه پشتیبان از پرونده های در حال استفاده(</a:t>
          </a:r>
          <a:r>
            <a:rPr lang="en-US" sz="2400" dirty="0" err="1" smtClean="0">
              <a:solidFill>
                <a:schemeClr val="accent1"/>
              </a:solidFill>
              <a:cs typeface="B Zar" panose="00000400000000000000" pitchFamily="2" charset="-78"/>
            </a:rPr>
            <a:t>OpenFile</a:t>
          </a:r>
          <a:r>
            <a:rPr lang="fa-IR" sz="2400" dirty="0" smtClean="0">
              <a:solidFill>
                <a:schemeClr val="accent1"/>
              </a:solidFill>
              <a:cs typeface="B Zar" panose="00000400000000000000" pitchFamily="2" charset="-78"/>
            </a:rPr>
            <a:t>)</a:t>
          </a:r>
          <a:endParaRPr lang="en-US" sz="2400" dirty="0">
            <a:solidFill>
              <a:schemeClr val="accent1"/>
            </a:solidFill>
            <a:cs typeface="B Zar" panose="00000400000000000000" pitchFamily="2" charset="-78"/>
          </a:endParaRPr>
        </a:p>
      </dgm:t>
    </dgm:pt>
    <dgm:pt modelId="{ECF38C33-EC9F-44F2-91CF-8592040CF3C0}" type="parTrans" cxnId="{12829BD9-9C93-43E0-888E-743D798C93DF}">
      <dgm:prSet/>
      <dgm:spPr/>
      <dgm:t>
        <a:bodyPr/>
        <a:lstStyle/>
        <a:p>
          <a:pPr algn="just" rtl="1"/>
          <a:endParaRPr lang="en-US" sz="2400">
            <a:solidFill>
              <a:schemeClr val="accent1"/>
            </a:solidFill>
          </a:endParaRPr>
        </a:p>
      </dgm:t>
    </dgm:pt>
    <dgm:pt modelId="{04D2E1E9-556E-4F28-AA68-7545ECAABDBE}" type="sibTrans" cxnId="{12829BD9-9C93-43E0-888E-743D798C93DF}">
      <dgm:prSet/>
      <dgm:spPr/>
      <dgm:t>
        <a:bodyPr/>
        <a:lstStyle/>
        <a:p>
          <a:pPr algn="just" rtl="1"/>
          <a:endParaRPr lang="en-US" sz="2400">
            <a:solidFill>
              <a:schemeClr val="accent1"/>
            </a:solidFill>
          </a:endParaRPr>
        </a:p>
      </dgm:t>
    </dgm:pt>
    <dgm:pt modelId="{6C5491D3-16D3-478F-B520-ABF077FA351C}">
      <dgm:prSet phldrT="[Text]" custT="1"/>
      <dgm:spPr/>
      <dgm:t>
        <a:bodyPr/>
        <a:lstStyle/>
        <a:p>
          <a:pPr algn="just" rtl="1"/>
          <a:r>
            <a:rPr lang="en-US" sz="2400" dirty="0" smtClean="0">
              <a:solidFill>
                <a:schemeClr val="accent1"/>
              </a:solidFill>
              <a:cs typeface="B Zar" panose="00000400000000000000" pitchFamily="2" charset="-78"/>
            </a:rPr>
            <a:t>Backup Policy</a:t>
          </a:r>
          <a:r>
            <a:rPr lang="fa-IR" sz="2400" dirty="0" smtClean="0">
              <a:solidFill>
                <a:schemeClr val="accent1"/>
              </a:solidFill>
              <a:cs typeface="B Zar" panose="00000400000000000000" pitchFamily="2" charset="-78"/>
            </a:rPr>
            <a:t>تنوع بیشتر سیاست های تهیه پشتیبان در ابزارهای خاص</a:t>
          </a:r>
          <a:endParaRPr lang="en-US" sz="2400" dirty="0">
            <a:solidFill>
              <a:schemeClr val="accent1"/>
            </a:solidFill>
            <a:cs typeface="B Zar" panose="00000400000000000000" pitchFamily="2" charset="-78"/>
          </a:endParaRPr>
        </a:p>
      </dgm:t>
    </dgm:pt>
    <dgm:pt modelId="{0BAF8F70-F5FE-4F71-917F-4D1A6B751C64}" type="parTrans" cxnId="{C47184A0-6D76-41AF-A42D-F65A2B5DDFA4}">
      <dgm:prSet/>
      <dgm:spPr/>
      <dgm:t>
        <a:bodyPr/>
        <a:lstStyle/>
        <a:p>
          <a:endParaRPr lang="en-US" sz="2400">
            <a:solidFill>
              <a:schemeClr val="accent1"/>
            </a:solidFill>
          </a:endParaRPr>
        </a:p>
      </dgm:t>
    </dgm:pt>
    <dgm:pt modelId="{9D7DEE95-AEB0-4986-8ABD-E4E5769B8A0A}" type="sibTrans" cxnId="{C47184A0-6D76-41AF-A42D-F65A2B5DDFA4}">
      <dgm:prSet/>
      <dgm:spPr/>
      <dgm:t>
        <a:bodyPr/>
        <a:lstStyle/>
        <a:p>
          <a:endParaRPr lang="en-US" sz="2400">
            <a:solidFill>
              <a:schemeClr val="accent1"/>
            </a:solidFill>
          </a:endParaRPr>
        </a:p>
      </dgm:t>
    </dgm:pt>
    <dgm:pt modelId="{3669545D-C32F-4908-AA93-75F81ED8EF34}">
      <dgm:prSet phldrT="[Text]" custT="1"/>
      <dgm:spPr/>
      <dgm:t>
        <a:bodyPr/>
        <a:lstStyle/>
        <a:p>
          <a:pPr algn="just" rtl="1"/>
          <a:r>
            <a:rPr lang="en-US" sz="2400" dirty="0" smtClean="0">
              <a:solidFill>
                <a:schemeClr val="accent1"/>
              </a:solidFill>
              <a:cs typeface="B Zar" panose="00000400000000000000" pitchFamily="2" charset="-78"/>
            </a:rPr>
            <a:t>Scheduling</a:t>
          </a:r>
          <a:r>
            <a:rPr lang="fa-IR" sz="2400" dirty="0" smtClean="0">
              <a:solidFill>
                <a:schemeClr val="accent1"/>
              </a:solidFill>
              <a:cs typeface="B Zar" panose="00000400000000000000" pitchFamily="2" charset="-78"/>
            </a:rPr>
            <a:t> زمان بندی انجام عملیات پشتیبان گیری</a:t>
          </a:r>
          <a:endParaRPr lang="en-US" sz="2400" dirty="0">
            <a:solidFill>
              <a:schemeClr val="accent1"/>
            </a:solidFill>
            <a:cs typeface="B Zar" panose="00000400000000000000" pitchFamily="2" charset="-78"/>
          </a:endParaRPr>
        </a:p>
      </dgm:t>
    </dgm:pt>
    <dgm:pt modelId="{B077059E-3C2B-40CF-86B3-B5D7FF200C16}" type="parTrans" cxnId="{966525CC-F3B6-4FDA-950C-34575BD4C918}">
      <dgm:prSet/>
      <dgm:spPr/>
      <dgm:t>
        <a:bodyPr/>
        <a:lstStyle/>
        <a:p>
          <a:endParaRPr lang="en-US" sz="2400">
            <a:solidFill>
              <a:schemeClr val="accent1"/>
            </a:solidFill>
          </a:endParaRPr>
        </a:p>
      </dgm:t>
    </dgm:pt>
    <dgm:pt modelId="{A789D76F-150F-48AD-9F2E-0765638916C9}" type="sibTrans" cxnId="{966525CC-F3B6-4FDA-950C-34575BD4C918}">
      <dgm:prSet/>
      <dgm:spPr/>
      <dgm:t>
        <a:bodyPr/>
        <a:lstStyle/>
        <a:p>
          <a:endParaRPr lang="en-US" sz="2400">
            <a:solidFill>
              <a:schemeClr val="accent1"/>
            </a:solidFill>
          </a:endParaRPr>
        </a:p>
      </dgm:t>
    </dgm:pt>
    <dgm:pt modelId="{DF8778DA-7AF2-4218-9BB7-1306D68AD7CC}">
      <dgm:prSet phldrT="[Text]" custT="1"/>
      <dgm:spPr/>
      <dgm:t>
        <a:bodyPr/>
        <a:lstStyle/>
        <a:p>
          <a:pPr algn="just" rtl="1"/>
          <a:r>
            <a:rPr lang="fa-IR" sz="2400" dirty="0" smtClean="0">
              <a:solidFill>
                <a:schemeClr val="accent1"/>
              </a:solidFill>
              <a:cs typeface="B Zar" panose="00000400000000000000" pitchFamily="2" charset="-78"/>
            </a:rPr>
            <a:t>تهیه نسخه پشتیبان از مجوزهای امنیتی</a:t>
          </a:r>
          <a:endParaRPr lang="en-US" sz="2400" dirty="0">
            <a:solidFill>
              <a:schemeClr val="accent1"/>
            </a:solidFill>
            <a:cs typeface="B Zar" panose="00000400000000000000" pitchFamily="2" charset="-78"/>
          </a:endParaRPr>
        </a:p>
      </dgm:t>
    </dgm:pt>
    <dgm:pt modelId="{08DAAAC0-F54D-4DA3-94C7-152888001319}" type="parTrans" cxnId="{5444E2C4-3F0C-4200-BF53-481943481488}">
      <dgm:prSet/>
      <dgm:spPr/>
      <dgm:t>
        <a:bodyPr/>
        <a:lstStyle/>
        <a:p>
          <a:endParaRPr lang="en-US" sz="2400">
            <a:solidFill>
              <a:schemeClr val="accent1"/>
            </a:solidFill>
          </a:endParaRPr>
        </a:p>
      </dgm:t>
    </dgm:pt>
    <dgm:pt modelId="{798C4779-A662-4D4B-9195-D04B71A857DB}" type="sibTrans" cxnId="{5444E2C4-3F0C-4200-BF53-481943481488}">
      <dgm:prSet/>
      <dgm:spPr/>
      <dgm:t>
        <a:bodyPr/>
        <a:lstStyle/>
        <a:p>
          <a:endParaRPr lang="en-US" sz="2400">
            <a:solidFill>
              <a:schemeClr val="accent1"/>
            </a:solidFill>
          </a:endParaRPr>
        </a:p>
      </dgm:t>
    </dgm:pt>
    <dgm:pt modelId="{92C7E6FF-D6E7-40F8-9173-35E7D7FC9336}" type="pres">
      <dgm:prSet presAssocID="{5FF6FF85-038A-41BD-AA14-F58F1D275365}" presName="layout" presStyleCnt="0">
        <dgm:presLayoutVars>
          <dgm:chMax/>
          <dgm:chPref/>
          <dgm:dir/>
          <dgm:resizeHandles/>
        </dgm:presLayoutVars>
      </dgm:prSet>
      <dgm:spPr/>
      <dgm:t>
        <a:bodyPr/>
        <a:lstStyle/>
        <a:p>
          <a:endParaRPr lang="en-US"/>
        </a:p>
      </dgm:t>
    </dgm:pt>
    <dgm:pt modelId="{E6AF4B75-C968-4318-BF8F-268B753712E1}" type="pres">
      <dgm:prSet presAssocID="{2FE27F48-EA36-4022-B915-E53B2B8546C8}" presName="root" presStyleCnt="0">
        <dgm:presLayoutVars>
          <dgm:chMax/>
          <dgm:chPref/>
        </dgm:presLayoutVars>
      </dgm:prSet>
      <dgm:spPr/>
    </dgm:pt>
    <dgm:pt modelId="{88AA7A89-D814-4FAD-B285-44FAE1E87F72}" type="pres">
      <dgm:prSet presAssocID="{2FE27F48-EA36-4022-B915-E53B2B8546C8}" presName="rootComposite" presStyleCnt="0">
        <dgm:presLayoutVars/>
      </dgm:prSet>
      <dgm:spPr/>
    </dgm:pt>
    <dgm:pt modelId="{C657A191-63D8-4224-9370-9BD2AA8817C7}" type="pres">
      <dgm:prSet presAssocID="{2FE27F48-EA36-4022-B915-E53B2B8546C8}" presName="ParentAccent" presStyleLbl="alignNode1" presStyleIdx="0" presStyleCnt="1" custScaleX="215748"/>
      <dgm:spPr/>
    </dgm:pt>
    <dgm:pt modelId="{5F095062-2E8F-4F5A-B1DF-2B2C309B809B}" type="pres">
      <dgm:prSet presAssocID="{2FE27F48-EA36-4022-B915-E53B2B8546C8}" presName="ParentSmallAccent" presStyleLbl="fgAcc1" presStyleIdx="0" presStyleCnt="1" custLinFactX="-119990" custLinFactNeighborX="-200000" custLinFactNeighborY="-4000"/>
      <dgm:spPr/>
    </dgm:pt>
    <dgm:pt modelId="{3D649CBC-CC3E-4065-9E1D-A556A6F83A1F}" type="pres">
      <dgm:prSet presAssocID="{2FE27F48-EA36-4022-B915-E53B2B8546C8}" presName="Parent" presStyleLbl="revTx" presStyleIdx="0" presStyleCnt="6" custScaleX="215748">
        <dgm:presLayoutVars>
          <dgm:chMax/>
          <dgm:chPref val="4"/>
          <dgm:bulletEnabled val="1"/>
        </dgm:presLayoutVars>
      </dgm:prSet>
      <dgm:spPr/>
      <dgm:t>
        <a:bodyPr/>
        <a:lstStyle/>
        <a:p>
          <a:endParaRPr lang="en-US"/>
        </a:p>
      </dgm:t>
    </dgm:pt>
    <dgm:pt modelId="{01DE4B4C-EE0D-4E58-A3E2-EB7FADA8A292}" type="pres">
      <dgm:prSet presAssocID="{2FE27F48-EA36-4022-B915-E53B2B8546C8}" presName="childShape" presStyleCnt="0">
        <dgm:presLayoutVars>
          <dgm:chMax val="0"/>
          <dgm:chPref val="0"/>
        </dgm:presLayoutVars>
      </dgm:prSet>
      <dgm:spPr/>
    </dgm:pt>
    <dgm:pt modelId="{7A5047F7-3E00-4DEA-A809-77C50961C98D}" type="pres">
      <dgm:prSet presAssocID="{15CC09D8-C482-46BD-A7A2-C86C5EFE955E}" presName="childComposite" presStyleCnt="0">
        <dgm:presLayoutVars>
          <dgm:chMax val="0"/>
          <dgm:chPref val="0"/>
        </dgm:presLayoutVars>
      </dgm:prSet>
      <dgm:spPr/>
    </dgm:pt>
    <dgm:pt modelId="{4A49246B-EA21-436A-B3A2-AE288B33C89B}" type="pres">
      <dgm:prSet presAssocID="{15CC09D8-C482-46BD-A7A2-C86C5EFE955E}" presName="ChildAccent" presStyleLbl="solidFgAcc1" presStyleIdx="0" presStyleCnt="5" custLinFactX="-76000" custLinFactNeighborX="-100000" custLinFactNeighborY="-60000"/>
      <dgm:spPr/>
    </dgm:pt>
    <dgm:pt modelId="{BCE4C38D-104C-4228-843F-188DA65989FC}" type="pres">
      <dgm:prSet presAssocID="{15CC09D8-C482-46BD-A7A2-C86C5EFE955E}" presName="Child" presStyleLbl="revTx" presStyleIdx="1" presStyleCnt="6" custScaleX="215748" custLinFactNeighborX="7582" custLinFactNeighborY="-22737">
        <dgm:presLayoutVars>
          <dgm:chMax val="0"/>
          <dgm:chPref val="0"/>
          <dgm:bulletEnabled val="1"/>
        </dgm:presLayoutVars>
      </dgm:prSet>
      <dgm:spPr/>
      <dgm:t>
        <a:bodyPr/>
        <a:lstStyle/>
        <a:p>
          <a:endParaRPr lang="en-US"/>
        </a:p>
      </dgm:t>
    </dgm:pt>
    <dgm:pt modelId="{3340A057-DC5F-4DD0-8A7F-4A6FFC3912ED}" type="pres">
      <dgm:prSet presAssocID="{4088986C-CA8F-4974-BD7F-2E45F9EBEEB6}" presName="childComposite" presStyleCnt="0">
        <dgm:presLayoutVars>
          <dgm:chMax val="0"/>
          <dgm:chPref val="0"/>
        </dgm:presLayoutVars>
      </dgm:prSet>
      <dgm:spPr/>
    </dgm:pt>
    <dgm:pt modelId="{2EEE2495-824C-484B-A1A7-371040683559}" type="pres">
      <dgm:prSet presAssocID="{4088986C-CA8F-4974-BD7F-2E45F9EBEEB6}" presName="ChildAccent" presStyleLbl="solidFgAcc1" presStyleIdx="1" presStyleCnt="5" custLinFactX="-76000" custLinFactNeighborX="-100000" custLinFactNeighborY="-60000"/>
      <dgm:spPr/>
    </dgm:pt>
    <dgm:pt modelId="{AF1BE2E4-FFD2-4673-BC55-979C2D4298C6}" type="pres">
      <dgm:prSet presAssocID="{4088986C-CA8F-4974-BD7F-2E45F9EBEEB6}" presName="Child" presStyleLbl="revTx" presStyleIdx="2" presStyleCnt="6" custScaleX="215748" custLinFactNeighborX="7582" custLinFactNeighborY="-22737">
        <dgm:presLayoutVars>
          <dgm:chMax val="0"/>
          <dgm:chPref val="0"/>
          <dgm:bulletEnabled val="1"/>
        </dgm:presLayoutVars>
      </dgm:prSet>
      <dgm:spPr/>
      <dgm:t>
        <a:bodyPr/>
        <a:lstStyle/>
        <a:p>
          <a:endParaRPr lang="en-US"/>
        </a:p>
      </dgm:t>
    </dgm:pt>
    <dgm:pt modelId="{0ABC966E-8265-44DA-B290-712C90D72449}" type="pres">
      <dgm:prSet presAssocID="{6C5491D3-16D3-478F-B520-ABF077FA351C}" presName="childComposite" presStyleCnt="0">
        <dgm:presLayoutVars>
          <dgm:chMax val="0"/>
          <dgm:chPref val="0"/>
        </dgm:presLayoutVars>
      </dgm:prSet>
      <dgm:spPr/>
    </dgm:pt>
    <dgm:pt modelId="{4BFFC60C-B0ED-4A39-B0D1-85F8F222DB06}" type="pres">
      <dgm:prSet presAssocID="{6C5491D3-16D3-478F-B520-ABF077FA351C}" presName="ChildAccent" presStyleLbl="solidFgAcc1" presStyleIdx="2" presStyleCnt="5" custLinFactX="-76000" custLinFactNeighborX="-100000" custLinFactNeighborY="-60000"/>
      <dgm:spPr/>
    </dgm:pt>
    <dgm:pt modelId="{208330F3-65B2-48F2-A5C8-C870E0800025}" type="pres">
      <dgm:prSet presAssocID="{6C5491D3-16D3-478F-B520-ABF077FA351C}" presName="Child" presStyleLbl="revTx" presStyleIdx="3" presStyleCnt="6" custScaleX="215748" custLinFactNeighborX="7582" custLinFactNeighborY="-22737">
        <dgm:presLayoutVars>
          <dgm:chMax val="0"/>
          <dgm:chPref val="0"/>
          <dgm:bulletEnabled val="1"/>
        </dgm:presLayoutVars>
      </dgm:prSet>
      <dgm:spPr/>
      <dgm:t>
        <a:bodyPr/>
        <a:lstStyle/>
        <a:p>
          <a:endParaRPr lang="en-US"/>
        </a:p>
      </dgm:t>
    </dgm:pt>
    <dgm:pt modelId="{42339C4C-53AB-4823-9500-84CF7E7F8810}" type="pres">
      <dgm:prSet presAssocID="{3669545D-C32F-4908-AA93-75F81ED8EF34}" presName="childComposite" presStyleCnt="0">
        <dgm:presLayoutVars>
          <dgm:chMax val="0"/>
          <dgm:chPref val="0"/>
        </dgm:presLayoutVars>
      </dgm:prSet>
      <dgm:spPr/>
    </dgm:pt>
    <dgm:pt modelId="{094A132F-C3D1-460D-8634-A170ED60D9DE}" type="pres">
      <dgm:prSet presAssocID="{3669545D-C32F-4908-AA93-75F81ED8EF34}" presName="ChildAccent" presStyleLbl="solidFgAcc1" presStyleIdx="3" presStyleCnt="5" custLinFactX="-76000" custLinFactNeighborX="-100000" custLinFactNeighborY="-60000"/>
      <dgm:spPr/>
    </dgm:pt>
    <dgm:pt modelId="{9B445199-4835-4114-8496-B6DBB5757443}" type="pres">
      <dgm:prSet presAssocID="{3669545D-C32F-4908-AA93-75F81ED8EF34}" presName="Child" presStyleLbl="revTx" presStyleIdx="4" presStyleCnt="6" custScaleX="215748" custLinFactNeighborX="7582" custLinFactNeighborY="-22737">
        <dgm:presLayoutVars>
          <dgm:chMax val="0"/>
          <dgm:chPref val="0"/>
          <dgm:bulletEnabled val="1"/>
        </dgm:presLayoutVars>
      </dgm:prSet>
      <dgm:spPr/>
      <dgm:t>
        <a:bodyPr/>
        <a:lstStyle/>
        <a:p>
          <a:endParaRPr lang="en-US"/>
        </a:p>
      </dgm:t>
    </dgm:pt>
    <dgm:pt modelId="{527DD9DA-EA25-479B-BDC6-C9209E132D8E}" type="pres">
      <dgm:prSet presAssocID="{DF8778DA-7AF2-4218-9BB7-1306D68AD7CC}" presName="childComposite" presStyleCnt="0">
        <dgm:presLayoutVars>
          <dgm:chMax val="0"/>
          <dgm:chPref val="0"/>
        </dgm:presLayoutVars>
      </dgm:prSet>
      <dgm:spPr/>
    </dgm:pt>
    <dgm:pt modelId="{53458CAE-1C3E-472B-9852-1584965F0E8A}" type="pres">
      <dgm:prSet presAssocID="{DF8778DA-7AF2-4218-9BB7-1306D68AD7CC}" presName="ChildAccent" presStyleLbl="solidFgAcc1" presStyleIdx="4" presStyleCnt="5" custLinFactX="-76000" custLinFactNeighborX="-100000" custLinFactNeighborY="-60000"/>
      <dgm:spPr/>
    </dgm:pt>
    <dgm:pt modelId="{2DA036DC-02FD-4044-B35D-A58F65A64A8C}" type="pres">
      <dgm:prSet presAssocID="{DF8778DA-7AF2-4218-9BB7-1306D68AD7CC}" presName="Child" presStyleLbl="revTx" presStyleIdx="5" presStyleCnt="6" custScaleX="215748" custLinFactNeighborX="7582" custLinFactNeighborY="-22737">
        <dgm:presLayoutVars>
          <dgm:chMax val="0"/>
          <dgm:chPref val="0"/>
          <dgm:bulletEnabled val="1"/>
        </dgm:presLayoutVars>
      </dgm:prSet>
      <dgm:spPr/>
      <dgm:t>
        <a:bodyPr/>
        <a:lstStyle/>
        <a:p>
          <a:endParaRPr lang="en-US"/>
        </a:p>
      </dgm:t>
    </dgm:pt>
  </dgm:ptLst>
  <dgm:cxnLst>
    <dgm:cxn modelId="{1FFA127F-34D9-4AF2-A9A6-45ED77FCFF79}" type="presOf" srcId="{5FF6FF85-038A-41BD-AA14-F58F1D275365}" destId="{92C7E6FF-D6E7-40F8-9173-35E7D7FC9336}" srcOrd="0" destOrd="0" presId="urn:microsoft.com/office/officeart/2008/layout/SquareAccentList"/>
    <dgm:cxn modelId="{097D53D2-204E-4018-BB09-8C82058F4D03}" type="presOf" srcId="{3669545D-C32F-4908-AA93-75F81ED8EF34}" destId="{9B445199-4835-4114-8496-B6DBB5757443}" srcOrd="0" destOrd="0" presId="urn:microsoft.com/office/officeart/2008/layout/SquareAccentList"/>
    <dgm:cxn modelId="{1DADFFD3-9791-4C8B-9AE9-3D4A356DD8DA}" type="presOf" srcId="{2FE27F48-EA36-4022-B915-E53B2B8546C8}" destId="{3D649CBC-CC3E-4065-9E1D-A556A6F83A1F}" srcOrd="0" destOrd="0" presId="urn:microsoft.com/office/officeart/2008/layout/SquareAccentList"/>
    <dgm:cxn modelId="{24580E42-8313-4C3A-8165-C72BE9E27D66}" type="presOf" srcId="{6C5491D3-16D3-478F-B520-ABF077FA351C}" destId="{208330F3-65B2-48F2-A5C8-C870E0800025}" srcOrd="0" destOrd="0" presId="urn:microsoft.com/office/officeart/2008/layout/SquareAccentList"/>
    <dgm:cxn modelId="{C47184A0-6D76-41AF-A42D-F65A2B5DDFA4}" srcId="{2FE27F48-EA36-4022-B915-E53B2B8546C8}" destId="{6C5491D3-16D3-478F-B520-ABF077FA351C}" srcOrd="2" destOrd="0" parTransId="{0BAF8F70-F5FE-4F71-917F-4D1A6B751C64}" sibTransId="{9D7DEE95-AEB0-4986-8ABD-E4E5769B8A0A}"/>
    <dgm:cxn modelId="{70763C5F-FA8A-4AC5-A76C-292BA8B1E88F}" type="presOf" srcId="{4088986C-CA8F-4974-BD7F-2E45F9EBEEB6}" destId="{AF1BE2E4-FFD2-4673-BC55-979C2D4298C6}" srcOrd="0" destOrd="0" presId="urn:microsoft.com/office/officeart/2008/layout/SquareAccentList"/>
    <dgm:cxn modelId="{F00E5C2F-54A5-40CC-A3DA-576D458BF2C9}" type="presOf" srcId="{DF8778DA-7AF2-4218-9BB7-1306D68AD7CC}" destId="{2DA036DC-02FD-4044-B35D-A58F65A64A8C}" srcOrd="0" destOrd="0" presId="urn:microsoft.com/office/officeart/2008/layout/SquareAccentList"/>
    <dgm:cxn modelId="{948FAE43-D966-4609-9DAB-80337B581EFD}" srcId="{5FF6FF85-038A-41BD-AA14-F58F1D275365}" destId="{2FE27F48-EA36-4022-B915-E53B2B8546C8}" srcOrd="0" destOrd="0" parTransId="{DB87DBB9-E00F-4446-8955-BD438C8551AE}" sibTransId="{3B117C2B-D5FB-41C4-A8D5-C66132ED9535}"/>
    <dgm:cxn modelId="{966525CC-F3B6-4FDA-950C-34575BD4C918}" srcId="{2FE27F48-EA36-4022-B915-E53B2B8546C8}" destId="{3669545D-C32F-4908-AA93-75F81ED8EF34}" srcOrd="3" destOrd="0" parTransId="{B077059E-3C2B-40CF-86B3-B5D7FF200C16}" sibTransId="{A789D76F-150F-48AD-9F2E-0765638916C9}"/>
    <dgm:cxn modelId="{7547F2C4-6497-4D52-8514-EFDD72B44887}" srcId="{2FE27F48-EA36-4022-B915-E53B2B8546C8}" destId="{15CC09D8-C482-46BD-A7A2-C86C5EFE955E}" srcOrd="0" destOrd="0" parTransId="{B69C6355-F987-4EEE-965D-A6FA17B9412E}" sibTransId="{2282A4F1-0909-478A-B1CB-D87CE2FEA6CB}"/>
    <dgm:cxn modelId="{62690B0A-C3DC-4A69-8C63-B5D8FA46E591}" type="presOf" srcId="{15CC09D8-C482-46BD-A7A2-C86C5EFE955E}" destId="{BCE4C38D-104C-4228-843F-188DA65989FC}" srcOrd="0" destOrd="0" presId="urn:microsoft.com/office/officeart/2008/layout/SquareAccentList"/>
    <dgm:cxn modelId="{5444E2C4-3F0C-4200-BF53-481943481488}" srcId="{2FE27F48-EA36-4022-B915-E53B2B8546C8}" destId="{DF8778DA-7AF2-4218-9BB7-1306D68AD7CC}" srcOrd="4" destOrd="0" parTransId="{08DAAAC0-F54D-4DA3-94C7-152888001319}" sibTransId="{798C4779-A662-4D4B-9195-D04B71A857DB}"/>
    <dgm:cxn modelId="{12829BD9-9C93-43E0-888E-743D798C93DF}" srcId="{2FE27F48-EA36-4022-B915-E53B2B8546C8}" destId="{4088986C-CA8F-4974-BD7F-2E45F9EBEEB6}" srcOrd="1" destOrd="0" parTransId="{ECF38C33-EC9F-44F2-91CF-8592040CF3C0}" sibTransId="{04D2E1E9-556E-4F28-AA68-7545ECAABDBE}"/>
    <dgm:cxn modelId="{80C7BBF6-E00B-438F-9EFC-85D6D85BC755}" type="presParOf" srcId="{92C7E6FF-D6E7-40F8-9173-35E7D7FC9336}" destId="{E6AF4B75-C968-4318-BF8F-268B753712E1}" srcOrd="0" destOrd="0" presId="urn:microsoft.com/office/officeart/2008/layout/SquareAccentList"/>
    <dgm:cxn modelId="{67ED7E4B-6B40-4B65-847E-733097F2E021}" type="presParOf" srcId="{E6AF4B75-C968-4318-BF8F-268B753712E1}" destId="{88AA7A89-D814-4FAD-B285-44FAE1E87F72}" srcOrd="0" destOrd="0" presId="urn:microsoft.com/office/officeart/2008/layout/SquareAccentList"/>
    <dgm:cxn modelId="{0C7E7789-1516-43F2-8740-A3E8985DBC7C}" type="presParOf" srcId="{88AA7A89-D814-4FAD-B285-44FAE1E87F72}" destId="{C657A191-63D8-4224-9370-9BD2AA8817C7}" srcOrd="0" destOrd="0" presId="urn:microsoft.com/office/officeart/2008/layout/SquareAccentList"/>
    <dgm:cxn modelId="{86D4DF22-8063-4823-AD2F-B42205A90959}" type="presParOf" srcId="{88AA7A89-D814-4FAD-B285-44FAE1E87F72}" destId="{5F095062-2E8F-4F5A-B1DF-2B2C309B809B}" srcOrd="1" destOrd="0" presId="urn:microsoft.com/office/officeart/2008/layout/SquareAccentList"/>
    <dgm:cxn modelId="{DCF1FAB0-77FD-4A6E-8D3F-F6A8B327C30A}" type="presParOf" srcId="{88AA7A89-D814-4FAD-B285-44FAE1E87F72}" destId="{3D649CBC-CC3E-4065-9E1D-A556A6F83A1F}" srcOrd="2" destOrd="0" presId="urn:microsoft.com/office/officeart/2008/layout/SquareAccentList"/>
    <dgm:cxn modelId="{C5CCF5AD-FD92-4311-B42E-ADB8E7EFF6A0}" type="presParOf" srcId="{E6AF4B75-C968-4318-BF8F-268B753712E1}" destId="{01DE4B4C-EE0D-4E58-A3E2-EB7FADA8A292}" srcOrd="1" destOrd="0" presId="urn:microsoft.com/office/officeart/2008/layout/SquareAccentList"/>
    <dgm:cxn modelId="{37090900-EE14-4FD2-A648-D76096744EAE}" type="presParOf" srcId="{01DE4B4C-EE0D-4E58-A3E2-EB7FADA8A292}" destId="{7A5047F7-3E00-4DEA-A809-77C50961C98D}" srcOrd="0" destOrd="0" presId="urn:microsoft.com/office/officeart/2008/layout/SquareAccentList"/>
    <dgm:cxn modelId="{063165C1-8AE5-430B-B5D6-EEDD94B4BC04}" type="presParOf" srcId="{7A5047F7-3E00-4DEA-A809-77C50961C98D}" destId="{4A49246B-EA21-436A-B3A2-AE288B33C89B}" srcOrd="0" destOrd="0" presId="urn:microsoft.com/office/officeart/2008/layout/SquareAccentList"/>
    <dgm:cxn modelId="{D5948BC0-0825-4957-864D-346BBB301775}" type="presParOf" srcId="{7A5047F7-3E00-4DEA-A809-77C50961C98D}" destId="{BCE4C38D-104C-4228-843F-188DA65989FC}" srcOrd="1" destOrd="0" presId="urn:microsoft.com/office/officeart/2008/layout/SquareAccentList"/>
    <dgm:cxn modelId="{59F6C7D0-E8E2-450F-8A93-EA809851DE12}" type="presParOf" srcId="{01DE4B4C-EE0D-4E58-A3E2-EB7FADA8A292}" destId="{3340A057-DC5F-4DD0-8A7F-4A6FFC3912ED}" srcOrd="1" destOrd="0" presId="urn:microsoft.com/office/officeart/2008/layout/SquareAccentList"/>
    <dgm:cxn modelId="{2902609C-98AD-4594-9454-6CD17AFD4142}" type="presParOf" srcId="{3340A057-DC5F-4DD0-8A7F-4A6FFC3912ED}" destId="{2EEE2495-824C-484B-A1A7-371040683559}" srcOrd="0" destOrd="0" presId="urn:microsoft.com/office/officeart/2008/layout/SquareAccentList"/>
    <dgm:cxn modelId="{7AD4E1E5-74FD-4E90-AAC3-95E88F20695E}" type="presParOf" srcId="{3340A057-DC5F-4DD0-8A7F-4A6FFC3912ED}" destId="{AF1BE2E4-FFD2-4673-BC55-979C2D4298C6}" srcOrd="1" destOrd="0" presId="urn:microsoft.com/office/officeart/2008/layout/SquareAccentList"/>
    <dgm:cxn modelId="{E6ED03D7-4E1C-4F82-B218-3C413FE6A8CD}" type="presParOf" srcId="{01DE4B4C-EE0D-4E58-A3E2-EB7FADA8A292}" destId="{0ABC966E-8265-44DA-B290-712C90D72449}" srcOrd="2" destOrd="0" presId="urn:microsoft.com/office/officeart/2008/layout/SquareAccentList"/>
    <dgm:cxn modelId="{E86C48F4-5A7A-430F-8668-D554BA1B5CFD}" type="presParOf" srcId="{0ABC966E-8265-44DA-B290-712C90D72449}" destId="{4BFFC60C-B0ED-4A39-B0D1-85F8F222DB06}" srcOrd="0" destOrd="0" presId="urn:microsoft.com/office/officeart/2008/layout/SquareAccentList"/>
    <dgm:cxn modelId="{9FC1D277-1ACE-44D4-B37D-1FEC1EC8CA95}" type="presParOf" srcId="{0ABC966E-8265-44DA-B290-712C90D72449}" destId="{208330F3-65B2-48F2-A5C8-C870E0800025}" srcOrd="1" destOrd="0" presId="urn:microsoft.com/office/officeart/2008/layout/SquareAccentList"/>
    <dgm:cxn modelId="{FD52EAB8-2D2F-45BD-800A-67E973ED09D6}" type="presParOf" srcId="{01DE4B4C-EE0D-4E58-A3E2-EB7FADA8A292}" destId="{42339C4C-53AB-4823-9500-84CF7E7F8810}" srcOrd="3" destOrd="0" presId="urn:microsoft.com/office/officeart/2008/layout/SquareAccentList"/>
    <dgm:cxn modelId="{2D63EE90-B4C9-44E2-9944-7D23E830DC81}" type="presParOf" srcId="{42339C4C-53AB-4823-9500-84CF7E7F8810}" destId="{094A132F-C3D1-460D-8634-A170ED60D9DE}" srcOrd="0" destOrd="0" presId="urn:microsoft.com/office/officeart/2008/layout/SquareAccentList"/>
    <dgm:cxn modelId="{4682920E-CC39-406E-80F2-888973414C17}" type="presParOf" srcId="{42339C4C-53AB-4823-9500-84CF7E7F8810}" destId="{9B445199-4835-4114-8496-B6DBB5757443}" srcOrd="1" destOrd="0" presId="urn:microsoft.com/office/officeart/2008/layout/SquareAccentList"/>
    <dgm:cxn modelId="{AE9636F6-8B85-4CA4-A517-0225D01D93EA}" type="presParOf" srcId="{01DE4B4C-EE0D-4E58-A3E2-EB7FADA8A292}" destId="{527DD9DA-EA25-479B-BDC6-C9209E132D8E}" srcOrd="4" destOrd="0" presId="urn:microsoft.com/office/officeart/2008/layout/SquareAccentList"/>
    <dgm:cxn modelId="{003F8660-2FA3-48BA-BC1D-E85826F2CCB4}" type="presParOf" srcId="{527DD9DA-EA25-479B-BDC6-C9209E132D8E}" destId="{53458CAE-1C3E-472B-9852-1584965F0E8A}" srcOrd="0" destOrd="0" presId="urn:microsoft.com/office/officeart/2008/layout/SquareAccentList"/>
    <dgm:cxn modelId="{6FBBB16A-E620-4018-9956-45FCA1558D4D}" type="presParOf" srcId="{527DD9DA-EA25-479B-BDC6-C9209E132D8E}" destId="{2DA036DC-02FD-4044-B35D-A58F65A64A8C}" srcOrd="1" destOrd="0" presId="urn:microsoft.com/office/officeart/2008/layout/Square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557561D-416B-4768-8FC5-B19D891C1D40}"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447B0375-400C-4C40-A782-3D621A50DEF0}">
      <dgm:prSet phldrT="[Text]" custT="1"/>
      <dgm:spPr/>
      <dgm:t>
        <a:bodyPr/>
        <a:lstStyle/>
        <a:p>
          <a:r>
            <a:rPr lang="en-US" sz="4800" dirty="0" smtClean="0"/>
            <a:t>Server OS</a:t>
          </a:r>
          <a:endParaRPr lang="en-US" sz="4800" dirty="0"/>
        </a:p>
      </dgm:t>
    </dgm:pt>
    <dgm:pt modelId="{722D95F7-7385-48EE-9075-6368242B1D2D}" type="parTrans" cxnId="{509D59AC-A2BC-48DD-B1A9-10A5342F1F02}">
      <dgm:prSet/>
      <dgm:spPr/>
      <dgm:t>
        <a:bodyPr/>
        <a:lstStyle/>
        <a:p>
          <a:endParaRPr lang="en-US"/>
        </a:p>
      </dgm:t>
    </dgm:pt>
    <dgm:pt modelId="{0568AA3D-4A04-4A50-BEF2-2554CB246B53}" type="sibTrans" cxnId="{509D59AC-A2BC-48DD-B1A9-10A5342F1F02}">
      <dgm:prSet/>
      <dgm:spPr/>
      <dgm:t>
        <a:bodyPr/>
        <a:lstStyle/>
        <a:p>
          <a:endParaRPr lang="en-US"/>
        </a:p>
      </dgm:t>
    </dgm:pt>
    <dgm:pt modelId="{707F13D6-55AA-414B-AD17-3647A17F5631}">
      <dgm:prSet phldrT="[Text]"/>
      <dgm:spPr/>
      <dgm:t>
        <a:bodyPr/>
        <a:lstStyle/>
        <a:p>
          <a:r>
            <a:rPr lang="en-US" sz="2400" dirty="0" smtClean="0"/>
            <a:t>NT 3.51 Server</a:t>
          </a:r>
          <a:endParaRPr lang="en-US" sz="2400" dirty="0"/>
        </a:p>
      </dgm:t>
    </dgm:pt>
    <dgm:pt modelId="{2FE347DE-D72C-4450-B7E7-BC077EC6AB1B}" type="parTrans" cxnId="{D255BCD0-EE92-4078-8491-45893A214289}">
      <dgm:prSet/>
      <dgm:spPr/>
      <dgm:t>
        <a:bodyPr/>
        <a:lstStyle/>
        <a:p>
          <a:endParaRPr lang="en-US"/>
        </a:p>
      </dgm:t>
    </dgm:pt>
    <dgm:pt modelId="{30B92B22-8656-4EF1-B05F-013A0F291914}" type="sibTrans" cxnId="{D255BCD0-EE92-4078-8491-45893A214289}">
      <dgm:prSet/>
      <dgm:spPr/>
      <dgm:t>
        <a:bodyPr/>
        <a:lstStyle/>
        <a:p>
          <a:endParaRPr lang="en-US"/>
        </a:p>
      </dgm:t>
    </dgm:pt>
    <dgm:pt modelId="{9AC157E1-A72F-40B1-B2C7-E81CF26747F8}">
      <dgm:prSet phldrT="[Text]" custT="1"/>
      <dgm:spPr/>
      <dgm:t>
        <a:bodyPr/>
        <a:lstStyle/>
        <a:p>
          <a:r>
            <a:rPr lang="en-US" sz="4800" dirty="0" smtClean="0"/>
            <a:t>Client OS</a:t>
          </a:r>
          <a:endParaRPr lang="en-US" sz="4800" dirty="0"/>
        </a:p>
      </dgm:t>
    </dgm:pt>
    <dgm:pt modelId="{C08B3B4B-34E7-42F2-8683-F287EF98B059}" type="parTrans" cxnId="{A8C4DF63-6A02-4FA8-B1D8-FE813D488735}">
      <dgm:prSet/>
      <dgm:spPr/>
      <dgm:t>
        <a:bodyPr/>
        <a:lstStyle/>
        <a:p>
          <a:endParaRPr lang="en-US"/>
        </a:p>
      </dgm:t>
    </dgm:pt>
    <dgm:pt modelId="{646B8C39-3085-4D60-8660-11460EA48D9C}" type="sibTrans" cxnId="{A8C4DF63-6A02-4FA8-B1D8-FE813D488735}">
      <dgm:prSet/>
      <dgm:spPr/>
      <dgm:t>
        <a:bodyPr/>
        <a:lstStyle/>
        <a:p>
          <a:endParaRPr lang="en-US"/>
        </a:p>
      </dgm:t>
    </dgm:pt>
    <dgm:pt modelId="{AC925B16-0555-49CC-B74A-2A94A871A1A7}">
      <dgm:prSet phldrT="[Text]" custT="1"/>
      <dgm:spPr/>
      <dgm:t>
        <a:bodyPr/>
        <a:lstStyle/>
        <a:p>
          <a:r>
            <a:rPr lang="en-US" sz="1900" b="1" dirty="0" smtClean="0"/>
            <a:t>DOS Family</a:t>
          </a:r>
          <a:r>
            <a:rPr lang="en-US" sz="1900" dirty="0" smtClean="0"/>
            <a:t>: DOS </a:t>
          </a:r>
          <a:r>
            <a:rPr lang="en-US" sz="1600" dirty="0" smtClean="0"/>
            <a:t>(v1,..., v6.2, v6.22, v7.0)</a:t>
          </a:r>
          <a:endParaRPr lang="en-US" sz="1900" dirty="0"/>
        </a:p>
      </dgm:t>
    </dgm:pt>
    <dgm:pt modelId="{5537A285-E518-40ED-8E12-A9105A031AAF}" type="parTrans" cxnId="{F346747E-07DF-4D3A-A3BE-73AED388350E}">
      <dgm:prSet/>
      <dgm:spPr/>
      <dgm:t>
        <a:bodyPr/>
        <a:lstStyle/>
        <a:p>
          <a:endParaRPr lang="en-US"/>
        </a:p>
      </dgm:t>
    </dgm:pt>
    <dgm:pt modelId="{95436B99-147A-4AF2-BD63-B86D1F5D309F}" type="sibTrans" cxnId="{F346747E-07DF-4D3A-A3BE-73AED388350E}">
      <dgm:prSet/>
      <dgm:spPr/>
      <dgm:t>
        <a:bodyPr/>
        <a:lstStyle/>
        <a:p>
          <a:endParaRPr lang="en-US"/>
        </a:p>
      </dgm:t>
    </dgm:pt>
    <dgm:pt modelId="{7FAC3DCE-B117-456E-A85B-15F51951A941}">
      <dgm:prSet phldrT="[Text]"/>
      <dgm:spPr/>
      <dgm:t>
        <a:bodyPr/>
        <a:lstStyle/>
        <a:p>
          <a:r>
            <a:rPr lang="en-US" sz="2400" dirty="0" smtClean="0"/>
            <a:t>NT 4.0 Server</a:t>
          </a:r>
          <a:endParaRPr lang="en-US" sz="2400" dirty="0"/>
        </a:p>
      </dgm:t>
    </dgm:pt>
    <dgm:pt modelId="{22A638AF-F46B-4B50-900B-E894CAD4AC8A}" type="parTrans" cxnId="{EFE03AA9-E3FE-4C6E-88E8-52B73C252701}">
      <dgm:prSet/>
      <dgm:spPr/>
      <dgm:t>
        <a:bodyPr/>
        <a:lstStyle/>
        <a:p>
          <a:endParaRPr lang="en-US"/>
        </a:p>
      </dgm:t>
    </dgm:pt>
    <dgm:pt modelId="{D80D947A-F188-4286-85AC-4D369A11C935}" type="sibTrans" cxnId="{EFE03AA9-E3FE-4C6E-88E8-52B73C252701}">
      <dgm:prSet/>
      <dgm:spPr/>
      <dgm:t>
        <a:bodyPr/>
        <a:lstStyle/>
        <a:p>
          <a:endParaRPr lang="en-US"/>
        </a:p>
      </dgm:t>
    </dgm:pt>
    <dgm:pt modelId="{5A5BD510-334F-4ECE-92A5-F2C836DCB658}">
      <dgm:prSet phldrT="[Text]" custT="1"/>
      <dgm:spPr/>
      <dgm:t>
        <a:bodyPr/>
        <a:lstStyle/>
        <a:p>
          <a:r>
            <a:rPr lang="en-US" sz="2400" dirty="0" smtClean="0"/>
            <a:t>NT 5.2: 2003 Server family</a:t>
          </a:r>
          <a:r>
            <a:rPr lang="en-US" sz="1600" dirty="0" smtClean="0"/>
            <a:t>(Standard, Enterprise Data Center, Web  edition)</a:t>
          </a:r>
          <a:endParaRPr lang="en-US" sz="1600" dirty="0"/>
        </a:p>
      </dgm:t>
    </dgm:pt>
    <dgm:pt modelId="{19267BB5-1888-49F5-A2FD-A38A73D52AC5}" type="parTrans" cxnId="{C00CAC3B-E1ED-4C71-8558-139CE947CADD}">
      <dgm:prSet/>
      <dgm:spPr/>
      <dgm:t>
        <a:bodyPr/>
        <a:lstStyle/>
        <a:p>
          <a:endParaRPr lang="en-US"/>
        </a:p>
      </dgm:t>
    </dgm:pt>
    <dgm:pt modelId="{78E842AB-2B19-4089-9A25-6EA830B8018E}" type="sibTrans" cxnId="{C00CAC3B-E1ED-4C71-8558-139CE947CADD}">
      <dgm:prSet/>
      <dgm:spPr/>
      <dgm:t>
        <a:bodyPr/>
        <a:lstStyle/>
        <a:p>
          <a:endParaRPr lang="en-US"/>
        </a:p>
      </dgm:t>
    </dgm:pt>
    <dgm:pt modelId="{EC6F3DD2-4D72-4C7B-87F5-115B9B0E801E}">
      <dgm:prSet phldrT="[Text]"/>
      <dgm:spPr/>
      <dgm:t>
        <a:bodyPr/>
        <a:lstStyle/>
        <a:p>
          <a:r>
            <a:rPr lang="en-US" sz="2400" dirty="0" smtClean="0"/>
            <a:t>NT 6.0: Window 2008 server</a:t>
          </a:r>
          <a:endParaRPr lang="en-US" sz="2400" dirty="0"/>
        </a:p>
      </dgm:t>
    </dgm:pt>
    <dgm:pt modelId="{EB14B961-8DF8-4264-8437-EF3F767D4B18}" type="parTrans" cxnId="{B9E07583-B1B4-4E7F-B874-E89BC5E7DBC5}">
      <dgm:prSet/>
      <dgm:spPr/>
      <dgm:t>
        <a:bodyPr/>
        <a:lstStyle/>
        <a:p>
          <a:endParaRPr lang="en-US"/>
        </a:p>
      </dgm:t>
    </dgm:pt>
    <dgm:pt modelId="{E2135030-7064-4989-B983-D3844BA64C4D}" type="sibTrans" cxnId="{B9E07583-B1B4-4E7F-B874-E89BC5E7DBC5}">
      <dgm:prSet/>
      <dgm:spPr/>
      <dgm:t>
        <a:bodyPr/>
        <a:lstStyle/>
        <a:p>
          <a:endParaRPr lang="en-US"/>
        </a:p>
      </dgm:t>
    </dgm:pt>
    <dgm:pt modelId="{367C15BD-44B0-4EB7-AD5B-DEEC09CD300E}">
      <dgm:prSet phldrT="[Text]" custT="1"/>
      <dgm:spPr/>
      <dgm:t>
        <a:bodyPr/>
        <a:lstStyle/>
        <a:p>
          <a:r>
            <a:rPr lang="en-US" sz="2400" dirty="0" smtClean="0"/>
            <a:t>NT 6.1 Windows 2008 server </a:t>
          </a:r>
          <a:r>
            <a:rPr lang="en-US" sz="1600" dirty="0" smtClean="0"/>
            <a:t>(R2)</a:t>
          </a:r>
          <a:endParaRPr lang="en-US" sz="1600" dirty="0"/>
        </a:p>
      </dgm:t>
    </dgm:pt>
    <dgm:pt modelId="{2A573DEC-08C8-4F26-A947-240559723182}" type="parTrans" cxnId="{D3BFDFE3-AE6A-46E0-9A78-F979E2583CAA}">
      <dgm:prSet/>
      <dgm:spPr/>
      <dgm:t>
        <a:bodyPr/>
        <a:lstStyle/>
        <a:p>
          <a:endParaRPr lang="en-US"/>
        </a:p>
      </dgm:t>
    </dgm:pt>
    <dgm:pt modelId="{209D41F8-0B39-431D-AE77-52104B9AB1CE}" type="sibTrans" cxnId="{D3BFDFE3-AE6A-46E0-9A78-F979E2583CAA}">
      <dgm:prSet/>
      <dgm:spPr/>
      <dgm:t>
        <a:bodyPr/>
        <a:lstStyle/>
        <a:p>
          <a:endParaRPr lang="en-US"/>
        </a:p>
      </dgm:t>
    </dgm:pt>
    <dgm:pt modelId="{E9801C6D-D252-489F-AEDA-088A47B916F3}">
      <dgm:prSet phldrT="[Text]" custT="1"/>
      <dgm:spPr/>
      <dgm:t>
        <a:bodyPr/>
        <a:lstStyle/>
        <a:p>
          <a:r>
            <a:rPr lang="en-US" sz="2400" dirty="0" smtClean="0"/>
            <a:t>NT 5.0: 2000 Server Family</a:t>
          </a:r>
          <a:r>
            <a:rPr lang="en-US" sz="1600" dirty="0" smtClean="0"/>
            <a:t>(Server, Advanced Server, Data center)</a:t>
          </a:r>
          <a:endParaRPr lang="en-US" sz="1600" dirty="0"/>
        </a:p>
      </dgm:t>
    </dgm:pt>
    <dgm:pt modelId="{54547664-3C4A-4B0E-A72D-208263041B5E}" type="parTrans" cxnId="{6DAC34A2-6EEA-4E5E-877F-17BF3DCC7779}">
      <dgm:prSet/>
      <dgm:spPr/>
      <dgm:t>
        <a:bodyPr/>
        <a:lstStyle/>
        <a:p>
          <a:endParaRPr lang="en-US"/>
        </a:p>
      </dgm:t>
    </dgm:pt>
    <dgm:pt modelId="{1F3428A7-0DE8-4F89-918A-56A4CBC17A08}" type="sibTrans" cxnId="{6DAC34A2-6EEA-4E5E-877F-17BF3DCC7779}">
      <dgm:prSet/>
      <dgm:spPr/>
      <dgm:t>
        <a:bodyPr/>
        <a:lstStyle/>
        <a:p>
          <a:endParaRPr lang="en-US"/>
        </a:p>
      </dgm:t>
    </dgm:pt>
    <dgm:pt modelId="{F250FDEC-E4B9-43E9-B4BA-E03438492D35}">
      <dgm:prSet phldrT="[Text]"/>
      <dgm:spPr/>
      <dgm:t>
        <a:bodyPr/>
        <a:lstStyle/>
        <a:p>
          <a:r>
            <a:rPr lang="en-US" sz="1900" b="1" dirty="0" smtClean="0"/>
            <a:t>Windows 9x Family</a:t>
          </a:r>
          <a:r>
            <a:rPr lang="en-US" sz="1900" dirty="0" smtClean="0"/>
            <a:t>: Windows 95, 97 (95 OSR2), 98, 98 SE, ME</a:t>
          </a:r>
          <a:endParaRPr lang="en-US" sz="1900" dirty="0"/>
        </a:p>
      </dgm:t>
    </dgm:pt>
    <dgm:pt modelId="{DD8D3873-E0A0-45DD-B6BB-F8FD8BFD471F}" type="parTrans" cxnId="{A43929D7-2307-4A17-9F3A-2E5275488DC4}">
      <dgm:prSet/>
      <dgm:spPr/>
      <dgm:t>
        <a:bodyPr/>
        <a:lstStyle/>
        <a:p>
          <a:endParaRPr lang="en-US"/>
        </a:p>
      </dgm:t>
    </dgm:pt>
    <dgm:pt modelId="{E3A6B5AF-C5F0-4296-81E8-68D310810195}" type="sibTrans" cxnId="{A43929D7-2307-4A17-9F3A-2E5275488DC4}">
      <dgm:prSet/>
      <dgm:spPr/>
      <dgm:t>
        <a:bodyPr/>
        <a:lstStyle/>
        <a:p>
          <a:endParaRPr lang="en-US"/>
        </a:p>
      </dgm:t>
    </dgm:pt>
    <dgm:pt modelId="{F38B2736-9FCB-488D-BAA2-80241BEF6888}">
      <dgm:prSet phldrT="[Text]" custT="1"/>
      <dgm:spPr/>
      <dgm:t>
        <a:bodyPr/>
        <a:lstStyle/>
        <a:p>
          <a:r>
            <a:rPr lang="en-US" sz="1900" b="1" dirty="0" smtClean="0"/>
            <a:t>Windows 3.x Family</a:t>
          </a:r>
          <a:r>
            <a:rPr lang="en-US" sz="1900" dirty="0" smtClean="0"/>
            <a:t>: Windows 3.1, 3.11</a:t>
          </a:r>
          <a:r>
            <a:rPr lang="en-US" sz="1600" dirty="0" smtClean="0"/>
            <a:t>(Windows for Workgroups)</a:t>
          </a:r>
          <a:endParaRPr lang="en-US" sz="1600" dirty="0"/>
        </a:p>
      </dgm:t>
    </dgm:pt>
    <dgm:pt modelId="{DF175861-32CC-4950-A1C1-3E02D2A98C73}" type="parTrans" cxnId="{538AC624-82B5-4E44-8582-FD4080613D3E}">
      <dgm:prSet/>
      <dgm:spPr/>
      <dgm:t>
        <a:bodyPr/>
        <a:lstStyle/>
        <a:p>
          <a:endParaRPr lang="en-US"/>
        </a:p>
      </dgm:t>
    </dgm:pt>
    <dgm:pt modelId="{887327D3-9D09-4324-964B-13178C968EFD}" type="sibTrans" cxnId="{538AC624-82B5-4E44-8582-FD4080613D3E}">
      <dgm:prSet/>
      <dgm:spPr/>
      <dgm:t>
        <a:bodyPr/>
        <a:lstStyle/>
        <a:p>
          <a:endParaRPr lang="en-US"/>
        </a:p>
      </dgm:t>
    </dgm:pt>
    <dgm:pt modelId="{08CA06A3-D656-43BB-AFEF-912F2323BBA9}">
      <dgm:prSet phldrT="[Text]"/>
      <dgm:spPr/>
      <dgm:t>
        <a:bodyPr/>
        <a:lstStyle/>
        <a:p>
          <a:r>
            <a:rPr lang="en-US" sz="1900" b="1" dirty="0" smtClean="0"/>
            <a:t>Windows NT Family</a:t>
          </a:r>
          <a:r>
            <a:rPr lang="en-US" sz="1900" dirty="0" smtClean="0"/>
            <a:t>:</a:t>
          </a:r>
          <a:endParaRPr lang="en-US" sz="1900" dirty="0"/>
        </a:p>
      </dgm:t>
    </dgm:pt>
    <dgm:pt modelId="{0DD9794A-C249-42E3-ACA4-930FAA44C07D}" type="parTrans" cxnId="{53AE3256-5FE8-405D-9C5D-BF722B6D996C}">
      <dgm:prSet/>
      <dgm:spPr/>
      <dgm:t>
        <a:bodyPr/>
        <a:lstStyle/>
        <a:p>
          <a:endParaRPr lang="en-US"/>
        </a:p>
      </dgm:t>
    </dgm:pt>
    <dgm:pt modelId="{9CDDD20A-73E3-4A8D-A31D-9D46B997D0C7}" type="sibTrans" cxnId="{53AE3256-5FE8-405D-9C5D-BF722B6D996C}">
      <dgm:prSet/>
      <dgm:spPr/>
      <dgm:t>
        <a:bodyPr/>
        <a:lstStyle/>
        <a:p>
          <a:endParaRPr lang="en-US"/>
        </a:p>
      </dgm:t>
    </dgm:pt>
    <dgm:pt modelId="{215D2C57-464E-47A1-9B11-10179F544ADD}">
      <dgm:prSet phldrT="[Text]" custT="1"/>
      <dgm:spPr/>
      <dgm:t>
        <a:bodyPr/>
        <a:lstStyle/>
        <a:p>
          <a:r>
            <a:rPr lang="en-US" sz="1600" dirty="0" smtClean="0"/>
            <a:t>- NT 3.51 Workstation</a:t>
          </a:r>
          <a:endParaRPr lang="en-US" sz="1600" dirty="0"/>
        </a:p>
      </dgm:t>
    </dgm:pt>
    <dgm:pt modelId="{2F4CC66D-5771-4ED5-9A7B-D97EB039A76B}" type="parTrans" cxnId="{10347AFE-E23B-40C0-A236-ACA433623841}">
      <dgm:prSet/>
      <dgm:spPr/>
      <dgm:t>
        <a:bodyPr/>
        <a:lstStyle/>
        <a:p>
          <a:endParaRPr lang="en-US"/>
        </a:p>
      </dgm:t>
    </dgm:pt>
    <dgm:pt modelId="{6CE6DF39-CDAE-4A9A-AEC1-11C1A79A8DDA}" type="sibTrans" cxnId="{10347AFE-E23B-40C0-A236-ACA433623841}">
      <dgm:prSet/>
      <dgm:spPr/>
      <dgm:t>
        <a:bodyPr/>
        <a:lstStyle/>
        <a:p>
          <a:endParaRPr lang="en-US"/>
        </a:p>
      </dgm:t>
    </dgm:pt>
    <dgm:pt modelId="{30508E01-A5A8-4517-B1B1-704E44EC21ED}">
      <dgm:prSet phldrT="[Text]" custT="1"/>
      <dgm:spPr/>
      <dgm:t>
        <a:bodyPr/>
        <a:lstStyle/>
        <a:p>
          <a:r>
            <a:rPr lang="en-US" sz="1600" dirty="0" smtClean="0"/>
            <a:t>- NT 4.0 Workstation</a:t>
          </a:r>
          <a:endParaRPr lang="en-US" sz="1600" dirty="0"/>
        </a:p>
      </dgm:t>
    </dgm:pt>
    <dgm:pt modelId="{65286F63-34EC-47D8-96FB-F8BCC88D1C0F}" type="parTrans" cxnId="{CBA88850-5528-4648-9F78-DAB163B349C7}">
      <dgm:prSet/>
      <dgm:spPr/>
      <dgm:t>
        <a:bodyPr/>
        <a:lstStyle/>
        <a:p>
          <a:endParaRPr lang="en-US"/>
        </a:p>
      </dgm:t>
    </dgm:pt>
    <dgm:pt modelId="{9AF82DFE-F399-4B19-8CE2-CA9FF10EA7F1}" type="sibTrans" cxnId="{CBA88850-5528-4648-9F78-DAB163B349C7}">
      <dgm:prSet/>
      <dgm:spPr/>
      <dgm:t>
        <a:bodyPr/>
        <a:lstStyle/>
        <a:p>
          <a:endParaRPr lang="en-US"/>
        </a:p>
      </dgm:t>
    </dgm:pt>
    <dgm:pt modelId="{7C450B57-9D76-4B06-8DCB-DCAC5DBF0959}">
      <dgm:prSet phldrT="[Text]" custT="1"/>
      <dgm:spPr/>
      <dgm:t>
        <a:bodyPr/>
        <a:lstStyle/>
        <a:p>
          <a:r>
            <a:rPr lang="en-US" sz="1600" dirty="0" smtClean="0"/>
            <a:t>- NT 5.0: 2000 Professional</a:t>
          </a:r>
          <a:endParaRPr lang="en-US" sz="1600" dirty="0"/>
        </a:p>
      </dgm:t>
    </dgm:pt>
    <dgm:pt modelId="{93D4CDA7-E834-42B0-90F8-F39B78109F8E}" type="parTrans" cxnId="{CEC54331-6B73-45C0-ADB3-89EE1D6B043C}">
      <dgm:prSet/>
      <dgm:spPr/>
      <dgm:t>
        <a:bodyPr/>
        <a:lstStyle/>
        <a:p>
          <a:endParaRPr lang="en-US"/>
        </a:p>
      </dgm:t>
    </dgm:pt>
    <dgm:pt modelId="{19AB22C2-2AAD-4685-B178-A26E3B3636CA}" type="sibTrans" cxnId="{CEC54331-6B73-45C0-ADB3-89EE1D6B043C}">
      <dgm:prSet/>
      <dgm:spPr/>
      <dgm:t>
        <a:bodyPr/>
        <a:lstStyle/>
        <a:p>
          <a:endParaRPr lang="en-US"/>
        </a:p>
      </dgm:t>
    </dgm:pt>
    <dgm:pt modelId="{59289776-BAF4-45F5-AB5E-CF98782FBAEA}">
      <dgm:prSet phldrT="[Text]" custT="1"/>
      <dgm:spPr/>
      <dgm:t>
        <a:bodyPr/>
        <a:lstStyle/>
        <a:p>
          <a:r>
            <a:rPr lang="en-US" sz="1600" dirty="0" smtClean="0"/>
            <a:t>- NT 5.1:XP (Home, </a:t>
          </a:r>
          <a:r>
            <a:rPr lang="en-US" sz="1600" dirty="0" err="1" smtClean="0"/>
            <a:t>Professional,Media</a:t>
          </a:r>
          <a:r>
            <a:rPr lang="en-US" sz="1600" dirty="0" smtClean="0"/>
            <a:t> center, Tablet PC)</a:t>
          </a:r>
          <a:endParaRPr lang="en-US" sz="1600" dirty="0"/>
        </a:p>
      </dgm:t>
    </dgm:pt>
    <dgm:pt modelId="{FCBD6DC4-8241-42CE-A06A-473AABB8F773}" type="parTrans" cxnId="{1727B33C-A64A-45A0-8DD4-AE88EAD5016A}">
      <dgm:prSet/>
      <dgm:spPr/>
      <dgm:t>
        <a:bodyPr/>
        <a:lstStyle/>
        <a:p>
          <a:endParaRPr lang="en-US"/>
        </a:p>
      </dgm:t>
    </dgm:pt>
    <dgm:pt modelId="{F43CC519-3D4E-4762-80C3-B9FBAB43C442}" type="sibTrans" cxnId="{1727B33C-A64A-45A0-8DD4-AE88EAD5016A}">
      <dgm:prSet/>
      <dgm:spPr/>
      <dgm:t>
        <a:bodyPr/>
        <a:lstStyle/>
        <a:p>
          <a:endParaRPr lang="en-US"/>
        </a:p>
      </dgm:t>
    </dgm:pt>
    <dgm:pt modelId="{1D210F43-6D3E-460A-9D57-F0150E64688F}">
      <dgm:prSet phldrT="[Text]" custT="1"/>
      <dgm:spPr/>
      <dgm:t>
        <a:bodyPr/>
        <a:lstStyle/>
        <a:p>
          <a:r>
            <a:rPr lang="en-US" sz="1600" dirty="0" smtClean="0"/>
            <a:t>- NT 6.0   Windows  Vista</a:t>
          </a:r>
          <a:endParaRPr lang="en-US" sz="1600" dirty="0"/>
        </a:p>
      </dgm:t>
    </dgm:pt>
    <dgm:pt modelId="{7EB64BFC-F3BA-49EA-A44B-789920FA2C6E}" type="parTrans" cxnId="{51026720-6827-49E1-AF8D-4C63857F99AA}">
      <dgm:prSet/>
      <dgm:spPr/>
      <dgm:t>
        <a:bodyPr/>
        <a:lstStyle/>
        <a:p>
          <a:endParaRPr lang="en-US"/>
        </a:p>
      </dgm:t>
    </dgm:pt>
    <dgm:pt modelId="{EA9CD427-5B27-48E6-AFA7-CF2C7DF80D12}" type="sibTrans" cxnId="{51026720-6827-49E1-AF8D-4C63857F99AA}">
      <dgm:prSet/>
      <dgm:spPr/>
      <dgm:t>
        <a:bodyPr/>
        <a:lstStyle/>
        <a:p>
          <a:endParaRPr lang="en-US"/>
        </a:p>
      </dgm:t>
    </dgm:pt>
    <dgm:pt modelId="{A56F0AA1-D178-4ABF-AC2A-E426527AFE9E}">
      <dgm:prSet phldrT="[Text]" custT="1"/>
      <dgm:spPr/>
      <dgm:t>
        <a:bodyPr/>
        <a:lstStyle/>
        <a:p>
          <a:r>
            <a:rPr lang="en-US" sz="1600" dirty="0" smtClean="0"/>
            <a:t>- NT 6.1   Windows  7</a:t>
          </a:r>
          <a:endParaRPr lang="en-US" sz="1600" dirty="0"/>
        </a:p>
      </dgm:t>
    </dgm:pt>
    <dgm:pt modelId="{9D081F52-5D59-467C-8C4A-4192F9FEB2FA}" type="parTrans" cxnId="{66E523F7-FC0D-405D-BDF6-020506C20FEE}">
      <dgm:prSet/>
      <dgm:spPr/>
      <dgm:t>
        <a:bodyPr/>
        <a:lstStyle/>
        <a:p>
          <a:endParaRPr lang="en-US"/>
        </a:p>
      </dgm:t>
    </dgm:pt>
    <dgm:pt modelId="{4EED23D0-803F-4E0F-B395-3BDF23EB7888}" type="sibTrans" cxnId="{66E523F7-FC0D-405D-BDF6-020506C20FEE}">
      <dgm:prSet/>
      <dgm:spPr/>
      <dgm:t>
        <a:bodyPr/>
        <a:lstStyle/>
        <a:p>
          <a:endParaRPr lang="en-US"/>
        </a:p>
      </dgm:t>
    </dgm:pt>
    <dgm:pt modelId="{6A61346A-2E98-4A3B-98AB-C97A5C5D1ACD}" type="pres">
      <dgm:prSet presAssocID="{F557561D-416B-4768-8FC5-B19D891C1D40}" presName="Name0" presStyleCnt="0">
        <dgm:presLayoutVars>
          <dgm:dir/>
          <dgm:animLvl val="lvl"/>
          <dgm:resizeHandles val="exact"/>
        </dgm:presLayoutVars>
      </dgm:prSet>
      <dgm:spPr/>
      <dgm:t>
        <a:bodyPr/>
        <a:lstStyle/>
        <a:p>
          <a:endParaRPr lang="en-US"/>
        </a:p>
      </dgm:t>
    </dgm:pt>
    <dgm:pt modelId="{968B4145-B610-420F-A65C-B3F1A45C6ECA}" type="pres">
      <dgm:prSet presAssocID="{447B0375-400C-4C40-A782-3D621A50DEF0}" presName="composite" presStyleCnt="0"/>
      <dgm:spPr/>
    </dgm:pt>
    <dgm:pt modelId="{D3C59EB4-23F9-4738-B9BA-369E02479705}" type="pres">
      <dgm:prSet presAssocID="{447B0375-400C-4C40-A782-3D621A50DEF0}" presName="parTx" presStyleLbl="alignNode1" presStyleIdx="0" presStyleCnt="2" custScaleY="86993">
        <dgm:presLayoutVars>
          <dgm:chMax val="0"/>
          <dgm:chPref val="0"/>
          <dgm:bulletEnabled val="1"/>
        </dgm:presLayoutVars>
      </dgm:prSet>
      <dgm:spPr/>
      <dgm:t>
        <a:bodyPr/>
        <a:lstStyle/>
        <a:p>
          <a:endParaRPr lang="en-US"/>
        </a:p>
      </dgm:t>
    </dgm:pt>
    <dgm:pt modelId="{89293D26-9970-46DE-95A5-C995814C2BE4}" type="pres">
      <dgm:prSet presAssocID="{447B0375-400C-4C40-A782-3D621A50DEF0}" presName="desTx" presStyleLbl="alignAccFollowNode1" presStyleIdx="0" presStyleCnt="2">
        <dgm:presLayoutVars>
          <dgm:bulletEnabled val="1"/>
        </dgm:presLayoutVars>
      </dgm:prSet>
      <dgm:spPr/>
      <dgm:t>
        <a:bodyPr/>
        <a:lstStyle/>
        <a:p>
          <a:endParaRPr lang="en-US"/>
        </a:p>
      </dgm:t>
    </dgm:pt>
    <dgm:pt modelId="{D2FE70D6-6B3A-4C08-AB8D-89172FE7274A}" type="pres">
      <dgm:prSet presAssocID="{0568AA3D-4A04-4A50-BEF2-2554CB246B53}" presName="space" presStyleCnt="0"/>
      <dgm:spPr/>
    </dgm:pt>
    <dgm:pt modelId="{AF6F634B-2C4E-48B7-8F53-9A93AD9655B8}" type="pres">
      <dgm:prSet presAssocID="{9AC157E1-A72F-40B1-B2C7-E81CF26747F8}" presName="composite" presStyleCnt="0"/>
      <dgm:spPr/>
    </dgm:pt>
    <dgm:pt modelId="{FBBA97CC-933B-418F-9EA8-23B1CF16E137}" type="pres">
      <dgm:prSet presAssocID="{9AC157E1-A72F-40B1-B2C7-E81CF26747F8}" presName="parTx" presStyleLbl="alignNode1" presStyleIdx="1" presStyleCnt="2" custScaleX="106368" custScaleY="86993" custLinFactNeighborX="-9186" custLinFactNeighborY="-926">
        <dgm:presLayoutVars>
          <dgm:chMax val="0"/>
          <dgm:chPref val="0"/>
          <dgm:bulletEnabled val="1"/>
        </dgm:presLayoutVars>
      </dgm:prSet>
      <dgm:spPr/>
      <dgm:t>
        <a:bodyPr/>
        <a:lstStyle/>
        <a:p>
          <a:endParaRPr lang="en-US"/>
        </a:p>
      </dgm:t>
    </dgm:pt>
    <dgm:pt modelId="{8E551EF7-3696-402F-B98A-390909C7CC19}" type="pres">
      <dgm:prSet presAssocID="{9AC157E1-A72F-40B1-B2C7-E81CF26747F8}" presName="desTx" presStyleLbl="alignAccFollowNode1" presStyleIdx="1" presStyleCnt="2" custScaleX="106600" custLinFactNeighborX="-9186" custLinFactNeighborY="-316">
        <dgm:presLayoutVars>
          <dgm:bulletEnabled val="1"/>
        </dgm:presLayoutVars>
      </dgm:prSet>
      <dgm:spPr/>
      <dgm:t>
        <a:bodyPr/>
        <a:lstStyle/>
        <a:p>
          <a:endParaRPr lang="en-US"/>
        </a:p>
      </dgm:t>
    </dgm:pt>
  </dgm:ptLst>
  <dgm:cxnLst>
    <dgm:cxn modelId="{24B09EF4-1DA9-4A3A-8BDA-A53A8DBE7052}" type="presOf" srcId="{367C15BD-44B0-4EB7-AD5B-DEEC09CD300E}" destId="{89293D26-9970-46DE-95A5-C995814C2BE4}" srcOrd="0" destOrd="5" presId="urn:microsoft.com/office/officeart/2005/8/layout/hList1"/>
    <dgm:cxn modelId="{B9E07583-B1B4-4E7F-B874-E89BC5E7DBC5}" srcId="{447B0375-400C-4C40-A782-3D621A50DEF0}" destId="{EC6F3DD2-4D72-4C7B-87F5-115B9B0E801E}" srcOrd="4" destOrd="0" parTransId="{EB14B961-8DF8-4264-8437-EF3F767D4B18}" sibTransId="{E2135030-7064-4989-B983-D3844BA64C4D}"/>
    <dgm:cxn modelId="{538AC624-82B5-4E44-8582-FD4080613D3E}" srcId="{9AC157E1-A72F-40B1-B2C7-E81CF26747F8}" destId="{F38B2736-9FCB-488D-BAA2-80241BEF6888}" srcOrd="1" destOrd="0" parTransId="{DF175861-32CC-4950-A1C1-3E02D2A98C73}" sibTransId="{887327D3-9D09-4324-964B-13178C968EFD}"/>
    <dgm:cxn modelId="{CEC54331-6B73-45C0-ADB3-89EE1D6B043C}" srcId="{9AC157E1-A72F-40B1-B2C7-E81CF26747F8}" destId="{7C450B57-9D76-4B06-8DCB-DCAC5DBF0959}" srcOrd="6" destOrd="0" parTransId="{93D4CDA7-E834-42B0-90F8-F39B78109F8E}" sibTransId="{19AB22C2-2AAD-4685-B178-A26E3B3636CA}"/>
    <dgm:cxn modelId="{6DAC34A2-6EEA-4E5E-877F-17BF3DCC7779}" srcId="{447B0375-400C-4C40-A782-3D621A50DEF0}" destId="{E9801C6D-D252-489F-AEDA-088A47B916F3}" srcOrd="2" destOrd="0" parTransId="{54547664-3C4A-4B0E-A72D-208263041B5E}" sibTransId="{1F3428A7-0DE8-4F89-918A-56A4CBC17A08}"/>
    <dgm:cxn modelId="{51026720-6827-49E1-AF8D-4C63857F99AA}" srcId="{9AC157E1-A72F-40B1-B2C7-E81CF26747F8}" destId="{1D210F43-6D3E-460A-9D57-F0150E64688F}" srcOrd="8" destOrd="0" parTransId="{7EB64BFC-F3BA-49EA-A44B-789920FA2C6E}" sibTransId="{EA9CD427-5B27-48E6-AFA7-CF2C7DF80D12}"/>
    <dgm:cxn modelId="{F49DF4B5-907B-4181-BE47-9380B22905C1}" type="presOf" srcId="{A56F0AA1-D178-4ABF-AC2A-E426527AFE9E}" destId="{8E551EF7-3696-402F-B98A-390909C7CC19}" srcOrd="0" destOrd="9" presId="urn:microsoft.com/office/officeart/2005/8/layout/hList1"/>
    <dgm:cxn modelId="{61B66D0C-91AE-41FC-A9EA-33F31724574C}" type="presOf" srcId="{59289776-BAF4-45F5-AB5E-CF98782FBAEA}" destId="{8E551EF7-3696-402F-B98A-390909C7CC19}" srcOrd="0" destOrd="7" presId="urn:microsoft.com/office/officeart/2005/8/layout/hList1"/>
    <dgm:cxn modelId="{10347AFE-E23B-40C0-A236-ACA433623841}" srcId="{9AC157E1-A72F-40B1-B2C7-E81CF26747F8}" destId="{215D2C57-464E-47A1-9B11-10179F544ADD}" srcOrd="4" destOrd="0" parTransId="{2F4CC66D-5771-4ED5-9A7B-D97EB039A76B}" sibTransId="{6CE6DF39-CDAE-4A9A-AEC1-11C1A79A8DDA}"/>
    <dgm:cxn modelId="{278BFC36-DD05-47F9-93E0-C572C8F14E20}" type="presOf" srcId="{447B0375-400C-4C40-A782-3D621A50DEF0}" destId="{D3C59EB4-23F9-4738-B9BA-369E02479705}" srcOrd="0" destOrd="0" presId="urn:microsoft.com/office/officeart/2005/8/layout/hList1"/>
    <dgm:cxn modelId="{91C270BE-E183-49F4-A988-F2797570ACBB}" type="presOf" srcId="{AC925B16-0555-49CC-B74A-2A94A871A1A7}" destId="{8E551EF7-3696-402F-B98A-390909C7CC19}" srcOrd="0" destOrd="0" presId="urn:microsoft.com/office/officeart/2005/8/layout/hList1"/>
    <dgm:cxn modelId="{B51C89F9-1D1B-47C0-B0FE-240940C08078}" type="presOf" srcId="{F250FDEC-E4B9-43E9-B4BA-E03438492D35}" destId="{8E551EF7-3696-402F-B98A-390909C7CC19}" srcOrd="0" destOrd="2" presId="urn:microsoft.com/office/officeart/2005/8/layout/hList1"/>
    <dgm:cxn modelId="{CBA88850-5528-4648-9F78-DAB163B349C7}" srcId="{9AC157E1-A72F-40B1-B2C7-E81CF26747F8}" destId="{30508E01-A5A8-4517-B1B1-704E44EC21ED}" srcOrd="5" destOrd="0" parTransId="{65286F63-34EC-47D8-96FB-F8BCC88D1C0F}" sibTransId="{9AF82DFE-F399-4B19-8CE2-CA9FF10EA7F1}"/>
    <dgm:cxn modelId="{D3BFDFE3-AE6A-46E0-9A78-F979E2583CAA}" srcId="{447B0375-400C-4C40-A782-3D621A50DEF0}" destId="{367C15BD-44B0-4EB7-AD5B-DEEC09CD300E}" srcOrd="5" destOrd="0" parTransId="{2A573DEC-08C8-4F26-A947-240559723182}" sibTransId="{209D41F8-0B39-431D-AE77-52104B9AB1CE}"/>
    <dgm:cxn modelId="{1727B33C-A64A-45A0-8DD4-AE88EAD5016A}" srcId="{9AC157E1-A72F-40B1-B2C7-E81CF26747F8}" destId="{59289776-BAF4-45F5-AB5E-CF98782FBAEA}" srcOrd="7" destOrd="0" parTransId="{FCBD6DC4-8241-42CE-A06A-473AABB8F773}" sibTransId="{F43CC519-3D4E-4762-80C3-B9FBAB43C442}"/>
    <dgm:cxn modelId="{53AE3256-5FE8-405D-9C5D-BF722B6D996C}" srcId="{9AC157E1-A72F-40B1-B2C7-E81CF26747F8}" destId="{08CA06A3-D656-43BB-AFEF-912F2323BBA9}" srcOrd="3" destOrd="0" parTransId="{0DD9794A-C249-42E3-ACA4-930FAA44C07D}" sibTransId="{9CDDD20A-73E3-4A8D-A31D-9D46B997D0C7}"/>
    <dgm:cxn modelId="{384B06DE-E7CF-4162-8DD8-9BEE7A75FF6C}" type="presOf" srcId="{215D2C57-464E-47A1-9B11-10179F544ADD}" destId="{8E551EF7-3696-402F-B98A-390909C7CC19}" srcOrd="0" destOrd="4" presId="urn:microsoft.com/office/officeart/2005/8/layout/hList1"/>
    <dgm:cxn modelId="{66E523F7-FC0D-405D-BDF6-020506C20FEE}" srcId="{9AC157E1-A72F-40B1-B2C7-E81CF26747F8}" destId="{A56F0AA1-D178-4ABF-AC2A-E426527AFE9E}" srcOrd="9" destOrd="0" parTransId="{9D081F52-5D59-467C-8C4A-4192F9FEB2FA}" sibTransId="{4EED23D0-803F-4E0F-B395-3BDF23EB7888}"/>
    <dgm:cxn modelId="{9DFEBCF9-F240-492B-81C1-8738D0B0FD98}" type="presOf" srcId="{7C450B57-9D76-4B06-8DCB-DCAC5DBF0959}" destId="{8E551EF7-3696-402F-B98A-390909C7CC19}" srcOrd="0" destOrd="6" presId="urn:microsoft.com/office/officeart/2005/8/layout/hList1"/>
    <dgm:cxn modelId="{0FAAFB5C-F38F-46D1-8F78-79993ADA594B}" type="presOf" srcId="{9AC157E1-A72F-40B1-B2C7-E81CF26747F8}" destId="{FBBA97CC-933B-418F-9EA8-23B1CF16E137}" srcOrd="0" destOrd="0" presId="urn:microsoft.com/office/officeart/2005/8/layout/hList1"/>
    <dgm:cxn modelId="{A300E33B-42AB-4A64-B7BC-DEDF68116975}" type="presOf" srcId="{EC6F3DD2-4D72-4C7B-87F5-115B9B0E801E}" destId="{89293D26-9970-46DE-95A5-C995814C2BE4}" srcOrd="0" destOrd="4" presId="urn:microsoft.com/office/officeart/2005/8/layout/hList1"/>
    <dgm:cxn modelId="{05419208-9ECD-405F-826E-3A61A921F62D}" type="presOf" srcId="{F557561D-416B-4768-8FC5-B19D891C1D40}" destId="{6A61346A-2E98-4A3B-98AB-C97A5C5D1ACD}" srcOrd="0" destOrd="0" presId="urn:microsoft.com/office/officeart/2005/8/layout/hList1"/>
    <dgm:cxn modelId="{9AC5636A-2D48-4849-A2E4-8398E485C592}" type="presOf" srcId="{30508E01-A5A8-4517-B1B1-704E44EC21ED}" destId="{8E551EF7-3696-402F-B98A-390909C7CC19}" srcOrd="0" destOrd="5" presId="urn:microsoft.com/office/officeart/2005/8/layout/hList1"/>
    <dgm:cxn modelId="{509D59AC-A2BC-48DD-B1A9-10A5342F1F02}" srcId="{F557561D-416B-4768-8FC5-B19D891C1D40}" destId="{447B0375-400C-4C40-A782-3D621A50DEF0}" srcOrd="0" destOrd="0" parTransId="{722D95F7-7385-48EE-9075-6368242B1D2D}" sibTransId="{0568AA3D-4A04-4A50-BEF2-2554CB246B53}"/>
    <dgm:cxn modelId="{EFE03AA9-E3FE-4C6E-88E8-52B73C252701}" srcId="{447B0375-400C-4C40-A782-3D621A50DEF0}" destId="{7FAC3DCE-B117-456E-A85B-15F51951A941}" srcOrd="1" destOrd="0" parTransId="{22A638AF-F46B-4B50-900B-E894CAD4AC8A}" sibTransId="{D80D947A-F188-4286-85AC-4D369A11C935}"/>
    <dgm:cxn modelId="{5A0FCA3C-3710-4716-A3DB-C97484F46AA8}" type="presOf" srcId="{F38B2736-9FCB-488D-BAA2-80241BEF6888}" destId="{8E551EF7-3696-402F-B98A-390909C7CC19}" srcOrd="0" destOrd="1" presId="urn:microsoft.com/office/officeart/2005/8/layout/hList1"/>
    <dgm:cxn modelId="{F6EDAC67-4616-40AD-A9F8-56FA40947763}" type="presOf" srcId="{707F13D6-55AA-414B-AD17-3647A17F5631}" destId="{89293D26-9970-46DE-95A5-C995814C2BE4}" srcOrd="0" destOrd="0" presId="urn:microsoft.com/office/officeart/2005/8/layout/hList1"/>
    <dgm:cxn modelId="{3B26F89E-C3AE-4C51-B4C0-5A503C29B095}" type="presOf" srcId="{E9801C6D-D252-489F-AEDA-088A47B916F3}" destId="{89293D26-9970-46DE-95A5-C995814C2BE4}" srcOrd="0" destOrd="2" presId="urn:microsoft.com/office/officeart/2005/8/layout/hList1"/>
    <dgm:cxn modelId="{917BEA07-B6A0-4B7A-9394-E041656424EF}" type="presOf" srcId="{7FAC3DCE-B117-456E-A85B-15F51951A941}" destId="{89293D26-9970-46DE-95A5-C995814C2BE4}" srcOrd="0" destOrd="1" presId="urn:microsoft.com/office/officeart/2005/8/layout/hList1"/>
    <dgm:cxn modelId="{B92EB436-BEA8-4593-BF6A-42B71A122233}" type="presOf" srcId="{08CA06A3-D656-43BB-AFEF-912F2323BBA9}" destId="{8E551EF7-3696-402F-B98A-390909C7CC19}" srcOrd="0" destOrd="3" presId="urn:microsoft.com/office/officeart/2005/8/layout/hList1"/>
    <dgm:cxn modelId="{C00CAC3B-E1ED-4C71-8558-139CE947CADD}" srcId="{447B0375-400C-4C40-A782-3D621A50DEF0}" destId="{5A5BD510-334F-4ECE-92A5-F2C836DCB658}" srcOrd="3" destOrd="0" parTransId="{19267BB5-1888-49F5-A2FD-A38A73D52AC5}" sibTransId="{78E842AB-2B19-4089-9A25-6EA830B8018E}"/>
    <dgm:cxn modelId="{10D7C62A-DC7F-4516-97EB-1DC93205BC23}" type="presOf" srcId="{5A5BD510-334F-4ECE-92A5-F2C836DCB658}" destId="{89293D26-9970-46DE-95A5-C995814C2BE4}" srcOrd="0" destOrd="3" presId="urn:microsoft.com/office/officeart/2005/8/layout/hList1"/>
    <dgm:cxn modelId="{A8D4EA5F-5E2A-4156-9A89-767043F5CD17}" type="presOf" srcId="{1D210F43-6D3E-460A-9D57-F0150E64688F}" destId="{8E551EF7-3696-402F-B98A-390909C7CC19}" srcOrd="0" destOrd="8" presId="urn:microsoft.com/office/officeart/2005/8/layout/hList1"/>
    <dgm:cxn modelId="{F346747E-07DF-4D3A-A3BE-73AED388350E}" srcId="{9AC157E1-A72F-40B1-B2C7-E81CF26747F8}" destId="{AC925B16-0555-49CC-B74A-2A94A871A1A7}" srcOrd="0" destOrd="0" parTransId="{5537A285-E518-40ED-8E12-A9105A031AAF}" sibTransId="{95436B99-147A-4AF2-BD63-B86D1F5D309F}"/>
    <dgm:cxn modelId="{A43929D7-2307-4A17-9F3A-2E5275488DC4}" srcId="{9AC157E1-A72F-40B1-B2C7-E81CF26747F8}" destId="{F250FDEC-E4B9-43E9-B4BA-E03438492D35}" srcOrd="2" destOrd="0" parTransId="{DD8D3873-E0A0-45DD-B6BB-F8FD8BFD471F}" sibTransId="{E3A6B5AF-C5F0-4296-81E8-68D310810195}"/>
    <dgm:cxn modelId="{A8C4DF63-6A02-4FA8-B1D8-FE813D488735}" srcId="{F557561D-416B-4768-8FC5-B19D891C1D40}" destId="{9AC157E1-A72F-40B1-B2C7-E81CF26747F8}" srcOrd="1" destOrd="0" parTransId="{C08B3B4B-34E7-42F2-8683-F287EF98B059}" sibTransId="{646B8C39-3085-4D60-8660-11460EA48D9C}"/>
    <dgm:cxn modelId="{D255BCD0-EE92-4078-8491-45893A214289}" srcId="{447B0375-400C-4C40-A782-3D621A50DEF0}" destId="{707F13D6-55AA-414B-AD17-3647A17F5631}" srcOrd="0" destOrd="0" parTransId="{2FE347DE-D72C-4450-B7E7-BC077EC6AB1B}" sibTransId="{30B92B22-8656-4EF1-B05F-013A0F291914}"/>
    <dgm:cxn modelId="{F34D721D-CB7A-49E0-80A4-8103AA0EA4C9}" type="presParOf" srcId="{6A61346A-2E98-4A3B-98AB-C97A5C5D1ACD}" destId="{968B4145-B610-420F-A65C-B3F1A45C6ECA}" srcOrd="0" destOrd="0" presId="urn:microsoft.com/office/officeart/2005/8/layout/hList1"/>
    <dgm:cxn modelId="{B49899C8-538B-4D51-9B63-FD79521177FD}" type="presParOf" srcId="{968B4145-B610-420F-A65C-B3F1A45C6ECA}" destId="{D3C59EB4-23F9-4738-B9BA-369E02479705}" srcOrd="0" destOrd="0" presId="urn:microsoft.com/office/officeart/2005/8/layout/hList1"/>
    <dgm:cxn modelId="{89FF2FD3-1578-48EA-A4A5-023AE6A0D633}" type="presParOf" srcId="{968B4145-B610-420F-A65C-B3F1A45C6ECA}" destId="{89293D26-9970-46DE-95A5-C995814C2BE4}" srcOrd="1" destOrd="0" presId="urn:microsoft.com/office/officeart/2005/8/layout/hList1"/>
    <dgm:cxn modelId="{F4290F99-2B5F-4F8C-B630-11A598C53825}" type="presParOf" srcId="{6A61346A-2E98-4A3B-98AB-C97A5C5D1ACD}" destId="{D2FE70D6-6B3A-4C08-AB8D-89172FE7274A}" srcOrd="1" destOrd="0" presId="urn:microsoft.com/office/officeart/2005/8/layout/hList1"/>
    <dgm:cxn modelId="{44E0D134-C7A7-4045-AC2D-04524A5EC6BC}" type="presParOf" srcId="{6A61346A-2E98-4A3B-98AB-C97A5C5D1ACD}" destId="{AF6F634B-2C4E-48B7-8F53-9A93AD9655B8}" srcOrd="2" destOrd="0" presId="urn:microsoft.com/office/officeart/2005/8/layout/hList1"/>
    <dgm:cxn modelId="{7922FCF8-0FF6-479A-A81E-C739DDB45B3D}" type="presParOf" srcId="{AF6F634B-2C4E-48B7-8F53-9A93AD9655B8}" destId="{FBBA97CC-933B-418F-9EA8-23B1CF16E137}" srcOrd="0" destOrd="0" presId="urn:microsoft.com/office/officeart/2005/8/layout/hList1"/>
    <dgm:cxn modelId="{CD95F3DC-4FC8-43A4-9317-C37E68C72134}" type="presParOf" srcId="{AF6F634B-2C4E-48B7-8F53-9A93AD9655B8}" destId="{8E551EF7-3696-402F-B98A-390909C7CC19}"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9/3/layout/OpposingIdeas">
  <dgm:title val=""/>
  <dgm:desc val=""/>
  <dgm:catLst>
    <dgm:cat type="relationship" pri="3400"/>
  </dgm:catLst>
  <dgm:sampData>
    <dgm:dataModel>
      <dgm:ptLst>
        <dgm:pt modelId="0" type="doc"/>
        <dgm:pt modelId="10">
          <dgm:prSet phldr="1"/>
        </dgm:pt>
        <dgm:pt modelId="11">
          <dgm:prSet phldr="1"/>
        </dgm:pt>
        <dgm:pt modelId="20">
          <dgm:prSet phldr="1"/>
        </dgm:pt>
        <dgm:pt modelId="21">
          <dgm:prSet phldr="1"/>
        </dgm:pt>
      </dgm:ptLst>
      <dgm:cxnLst>
        <dgm:cxn modelId="30" srcId="0" destId="10" srcOrd="0" destOrd="0"/>
        <dgm:cxn modelId="12" srcId="10" destId="11" srcOrd="0" destOrd="0"/>
        <dgm:cxn modelId="40" srcId="0" destId="20" srcOrd="1" destOrd="0"/>
        <dgm:cxn modelId="22" srcId="20" destId="2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30" srcId="0" destId="10" srcOrd="0" destOrd="0"/>
        <dgm:cxn modelId="12" srcId="10" destId="11" srcOrd="0" destOrd="0"/>
        <dgm:cxn modelId="4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Lst>
      <dgm:cxnLst>
        <dgm:cxn modelId="30" srcId="0" destId="10" srcOrd="0" destOrd="0"/>
        <dgm:cxn modelId="12" srcId="10" destId="11" srcOrd="0" destOrd="0"/>
        <dgm:cxn modelId="40" srcId="0" destId="20" srcOrd="1" destOrd="0"/>
        <dgm:cxn modelId="22" srcId="20" destId="21" srcOrd="0" destOrd="0"/>
      </dgm:cxnLst>
      <dgm:bg/>
      <dgm:whole/>
    </dgm:dataModel>
  </dgm:clrData>
  <dgm:layoutNode name="Name0">
    <dgm:varLst>
      <dgm:chMax val="2"/>
      <dgm:dir/>
      <dgm:animOne val="branch"/>
      <dgm:animLvl val="lvl"/>
      <dgm:resizeHandles val="exact"/>
    </dgm:varLst>
    <dgm:choose name="Name1">
      <dgm:if name="Name2" axis="ch" ptType="node" func="cnt" op="lte" val="1">
        <dgm:alg type="composite">
          <dgm:param type="ar" val="0.9928"/>
        </dgm:alg>
      </dgm:if>
      <dgm:else name="Name3">
        <dgm:alg type="composite">
          <dgm:param type="ar" val="1.6364"/>
        </dgm:alg>
      </dgm:else>
    </dgm:choose>
    <dgm:shape xmlns:r="http://schemas.openxmlformats.org/officeDocument/2006/relationships" r:blip="">
      <dgm:adjLst/>
    </dgm:shape>
    <dgm:choose name="Name4">
      <dgm:if name="Name5" func="var" arg="dir" op="equ" val="norm">
        <dgm:choose name="Name6">
          <dgm:if name="Name7" axis="ch" ptType="node" func="cnt" op="lte" val="1">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l" for="ch" forName="ChildText1" refType="w" fact="0.2963"/>
              <dgm:constr type="t" for="ch" forName="ChildText1" refType="h" fact="0.2722"/>
              <dgm:constr type="w" for="ch" forName="ChildText1" refType="w" fact="0.6534"/>
              <dgm:constr type="h" for="ch" forName="ChildText1" refType="h" fact="0.6682"/>
              <dgm:constr type="l" for="ch" forName="Background" refType="w" fact="0.246"/>
              <dgm:constr type="t" for="ch" forName="Background" refType="h" fact="0.2125"/>
              <dgm:constr type="w" for="ch" forName="Background" refType="w" fact="0.754"/>
              <dgm:constr type="h" for="ch" forName="Background" refType="h" fact="0.7875"/>
              <dgm:constr type="l" for="ch" forName="ParentText1" refType="w" fact="0"/>
              <dgm:constr type="t" for="ch" forName="ParentText1" refType="h" fact="0"/>
              <dgm:constr type="w" for="ch" forName="ParentText1" refType="w" fact="0.234"/>
              <dgm:constr type="h" for="ch" forName="ParentText1" refType="h" fact="0.8713"/>
              <dgm:constr type="l" for="ch" forName="ParentShape1" refType="w" fact="0"/>
              <dgm:constr type="t" for="ch" forName="ParentShape1" refType="h" fact="0"/>
              <dgm:constr type="w" for="ch" forName="ParentShape1" refType="w" fact="0.234"/>
              <dgm:constr type="h" for="ch" forName="ParentShape1" refType="h" fact="0.8713"/>
            </dgm:constrLst>
          </dgm:if>
          <dgm:else name="Name8">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l" for="ch" forName="ChildText1" refType="w" fact="0.15"/>
              <dgm:constr type="t" for="ch" forName="ChildText1" refType="h" fact="0.22"/>
              <dgm:constr type="w" for="ch" forName="ChildText1" refType="w" fact="0.325"/>
              <dgm:constr type="h" for="ch" forName="ChildText1" refType="h" fact="0.56"/>
              <dgm:constr type="l" for="ch" forName="ChildText2" refType="w" fact="0.525"/>
              <dgm:constr type="t" for="ch" forName="ChildText2" refType="h" fact="0.22"/>
              <dgm:constr type="w" for="ch" forName="ChildText2" refType="w" fact="0.325"/>
              <dgm:constr type="h" for="ch" forName="ChildText2" refType="h" fact="0.56"/>
              <dgm:constr type="l" for="ch" forName="Background" refType="w" fact="0.125"/>
              <dgm:constr type="t" for="ch" forName="Background" refType="h" fact="0.17"/>
              <dgm:constr type="w" for="ch" forName="Background" refType="w" fact="0.75"/>
              <dgm:constr type="h" for="ch" forName="Background" refType="h" fact="0.66"/>
              <dgm:constr type="l" for="ch" forName="ParentText1" refType="w" fact="0"/>
              <dgm:constr type="t" for="ch" forName="ParentText1" refType="h" fact="0"/>
              <dgm:constr type="w" for="ch" forName="ParentText1" refType="w" fact="0.125"/>
              <dgm:constr type="h" for="ch" forName="ParentText1" refType="h" fact="0.72"/>
              <dgm:constr type="l" for="ch" forName="ParentShape1" refType="w" fact="0"/>
              <dgm:constr type="t" for="ch" forName="ParentShape1" refType="h" fact="0"/>
              <dgm:constr type="w" for="ch" forName="ParentShape1" refType="w" fact="0.125"/>
              <dgm:constr type="h" for="ch" forName="ParentShape1" refType="h" fact="0.72"/>
              <dgm:constr type="l" for="ch" forName="ParentText2" refType="w" fact="0.875"/>
              <dgm:constr type="t" for="ch" forName="ParentText2" refType="h" fact="0.28"/>
              <dgm:constr type="w" for="ch" forName="ParentText2" refType="w" fact="0.125"/>
              <dgm:constr type="h" for="ch" forName="ParentText2" refType="h" fact="0.72"/>
              <dgm:constr type="l" for="ch" forName="ParentShape2" refType="w" fact="0.875"/>
              <dgm:constr type="t" for="ch" forName="ParentShape2" refType="h" fact="0.28"/>
              <dgm:constr type="w" for="ch" forName="ParentShape2" refType="w" fact="0.125"/>
              <dgm:constr type="h" for="ch" forName="ParentShape2" refType="h" fact="0.72"/>
              <dgm:constr type="l" for="ch" forName="Divider" refType="w" fact="0.5"/>
              <dgm:constr type="t" for="ch" forName="Divider" refType="h" fact="0.24"/>
              <dgm:constr type="w" for="ch" forName="Divider" refType="w" fact="0.0001"/>
              <dgm:constr type="h" for="ch" forName="Divider" refType="h" fact="0.52"/>
            </dgm:constrLst>
          </dgm:else>
        </dgm:choose>
      </dgm:if>
      <dgm:else name="Name9">
        <dgm:choose name="Name10">
          <dgm:if name="Name11" axis="ch" ptType="node" func="cnt" op="lte" val="1">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r" for="ch" forName="ChildText1" refType="w" fact="-0.2455"/>
              <dgm:constr type="t" for="ch" forName="ChildText1" refType="h" fact="0.2651"/>
              <dgm:constr type="w" for="ch" forName="ChildText1" refType="w" fact="0.5351"/>
              <dgm:constr type="h" for="ch" forName="ChildText1" refType="h" fact="0.56"/>
              <dgm:constr type="r" for="ch" forName="Background" refType="w" fact="-0.246"/>
              <dgm:constr type="t" for="ch" forName="Background" refType="h" fact="0.2125"/>
              <dgm:constr type="w" for="ch" forName="Background" refType="w" fact="0.754"/>
              <dgm:constr type="h" for="ch" forName="Background" refType="h" fact="0.7875"/>
              <dgm:constr type="r" for="ch" forName="ParentText1" refType="w" fact="0"/>
              <dgm:constr type="t" for="ch" forName="ParentText1" refType="h" fact="0"/>
              <dgm:constr type="w" for="ch" forName="ParentText1" refType="w" fact="0.234"/>
              <dgm:constr type="h" for="ch" forName="ParentText1" refType="h" fact="0.8713"/>
              <dgm:constr type="r" for="ch" forName="ParentShape1" refType="w" fact="0"/>
              <dgm:constr type="t" for="ch" forName="ParentShape1" refType="h" fact="0"/>
              <dgm:constr type="w" for="ch" forName="ParentShape1" refType="w" fact="0.234"/>
              <dgm:constr type="h" for="ch" forName="ParentShape1" refType="h" fact="0.8713"/>
            </dgm:constrLst>
          </dgm:if>
          <dgm:else name="Name12">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r" for="ch" forName="ChildText1" refType="w" fact="-0.15"/>
              <dgm:constr type="t" for="ch" forName="ChildText1" refType="h" fact="0.22"/>
              <dgm:constr type="w" for="ch" forName="ChildText1" refType="w" fact="0.325"/>
              <dgm:constr type="h" for="ch" forName="ChildText1" refType="h" fact="0.56"/>
              <dgm:constr type="r" for="ch" forName="ChildText2" refType="w" fact="-0.525"/>
              <dgm:constr type="t" for="ch" forName="ChildText2" refType="h" fact="0.22"/>
              <dgm:constr type="w" for="ch" forName="ChildText2" refType="w" fact="0.325"/>
              <dgm:constr type="h" for="ch" forName="ChildText2" refType="h" fact="0.56"/>
              <dgm:constr type="r" for="ch" forName="Background" refType="w" fact="-0.125"/>
              <dgm:constr type="t" for="ch" forName="Background" refType="h" fact="0.17"/>
              <dgm:constr type="w" for="ch" forName="Background" refType="w" fact="0.75"/>
              <dgm:constr type="h" for="ch" forName="Background" refType="h" fact="0.66"/>
              <dgm:constr type="r" for="ch" forName="ParentText1" refType="w" fact="0"/>
              <dgm:constr type="t" for="ch" forName="ParentText1" refType="h" fact="0"/>
              <dgm:constr type="w" for="ch" forName="ParentText1" refType="w" fact="0.125"/>
              <dgm:constr type="h" for="ch" forName="ParentText1" refType="h" fact="0.72"/>
              <dgm:constr type="r" for="ch" forName="ParentShape1" refType="w" fact="0"/>
              <dgm:constr type="t" for="ch" forName="ParentShape1" refType="h" fact="0"/>
              <dgm:constr type="w" for="ch" forName="ParentShape1" refType="w" fact="0.125"/>
              <dgm:constr type="h" for="ch" forName="ParentShape1" refType="h" fact="0.72"/>
              <dgm:constr type="r" for="ch" forName="ParentText2" refType="w" fact="-0.875"/>
              <dgm:constr type="t" for="ch" forName="ParentText2" refType="h" fact="0.28"/>
              <dgm:constr type="w" for="ch" forName="ParentText2" refType="w" fact="0.125"/>
              <dgm:constr type="h" for="ch" forName="ParentText2" refType="h" fact="0.72"/>
              <dgm:constr type="r" for="ch" forName="ParentShape2" refType="w" fact="-0.875"/>
              <dgm:constr type="t" for="ch" forName="ParentShape2" refType="h" fact="0.28"/>
              <dgm:constr type="w" for="ch" forName="ParentShape2" refType="w" fact="0.125"/>
              <dgm:constr type="h" for="ch" forName="ParentShape2" refType="h" fact="0.72"/>
              <dgm:constr type="r" for="ch" forName="Divider" refType="w" fact="-0.5"/>
              <dgm:constr type="t" for="ch" forName="Divider" refType="h" fact="0.24"/>
              <dgm:constr type="w" for="ch" forName="Divider" refType="w" fact="0.0001"/>
              <dgm:constr type="h" for="ch" forName="Divider" refType="h" fact="0.52"/>
            </dgm:constrLst>
          </dgm:else>
        </dgm:choose>
      </dgm:else>
    </dgm:choose>
    <dgm:choose name="Name13">
      <dgm:if name="Name14" axis="ch" ptType="node" func="cnt" op="gte" val="1">
        <dgm:layoutNode name="Background" styleLbl="node1">
          <dgm:alg type="sp"/>
          <dgm:choose name="Name15">
            <dgm:if name="Name16" func="var" arg="dir" op="equ" val="norm">
              <dgm:shape xmlns:r="http://schemas.openxmlformats.org/officeDocument/2006/relationships" type="round2DiagRect" r:blip="">
                <dgm:adjLst>
                  <dgm:adj idx="1" val="0"/>
                  <dgm:adj idx="2" val="0.1667"/>
                </dgm:adjLst>
              </dgm:shape>
            </dgm:if>
            <dgm:else name="Name17">
              <dgm:shape xmlns:r="http://schemas.openxmlformats.org/officeDocument/2006/relationships" type="round2DiagRect" r:blip="">
                <dgm:adjLst>
                  <dgm:adj idx="1" val="0.1667"/>
                  <dgm:adj idx="2" val="0"/>
                </dgm:adjLst>
              </dgm:shape>
            </dgm:else>
          </dgm:choose>
          <dgm:presOf/>
        </dgm:layoutNode>
        <dgm:choose name="Name18">
          <dgm:if name="Name19" axis="ch" ptType="node" func="cnt" op="gte" val="2">
            <dgm:layoutNode name="Divider" styleLbl="callout">
              <dgm:alg type="sp"/>
              <dgm:shape xmlns:r="http://schemas.openxmlformats.org/officeDocument/2006/relationships" type="line" r:blip="">
                <dgm:adjLst/>
              </dgm:shape>
              <dgm:presOf/>
            </dgm:layoutNode>
          </dgm:if>
          <dgm:else name="Name20"/>
        </dgm:choose>
        <dgm:layoutNode name="ChildText1" styleLbl="revTx">
          <dgm:varLst>
            <dgm:chMax val="0"/>
            <dgm:chPref val="0"/>
            <dgm:bulletEnabled val="1"/>
          </dgm:varLst>
          <dgm:alg type="tx">
            <dgm:param type="parTxLTRAlign" val="l"/>
            <dgm:param type="txAnchorVert" val="t"/>
          </dgm:alg>
          <dgm:shape xmlns:r="http://schemas.openxmlformats.org/officeDocument/2006/relationships" type="rect" r:blip="" hideGeom="1">
            <dgm:adjLst/>
          </dgm:shape>
          <dgm:presOf axis="ch des"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21">
          <dgm:if name="Name22" axis="ch" ptType="node" func="cnt" op="gte" val="2">
            <dgm:layoutNode name="ChildText2" styleLbl="revTx">
              <dgm:varLst>
                <dgm:chMax val="0"/>
                <dgm:chPref val="0"/>
                <dgm:bulletEnabled val="1"/>
              </dgm:varLst>
              <dgm:alg type="tx">
                <dgm:param type="parTxLTRAlign" val="l"/>
                <dgm:param type="txAnchorVert" val="t"/>
              </dgm:alg>
              <dgm:shape xmlns:r="http://schemas.openxmlformats.org/officeDocument/2006/relationships" type="rect" r:blip="" hideGeom="1">
                <dgm:adjLst/>
              </dgm:shape>
              <dgm:presOf axis="ch des"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3"/>
        </dgm:choose>
        <dgm:layoutNode name="ParentText1" styleLbl="revTx">
          <dgm:varLst>
            <dgm:chMax val="1"/>
            <dgm:chPref val="1"/>
          </dgm:varLst>
          <dgm:choose name="Name24">
            <dgm:if name="Name25" func="var" arg="dir" op="equ" val="norm">
              <dgm:alg type="tx">
                <dgm:param type="parTxLTRAlign" val="r"/>
                <dgm:param type="shpTxLTRAlignCh" val="r"/>
                <dgm:param type="txAnchorVertCh" val="mid"/>
                <dgm:param type="autoTxRot" val="grav"/>
              </dgm:alg>
            </dgm:if>
            <dgm:else name="Name26">
              <dgm:alg type="tx">
                <dgm:param type="parTxLTRAlign" val="l"/>
                <dgm:param type="shpTxLTRAlignCh" val="r"/>
                <dgm:param type="txAnchorVertCh" val="mid"/>
                <dgm:param type="autoTxRot" val="grav"/>
              </dgm:alg>
            </dgm:else>
          </dgm:choose>
          <dgm:choose name="Name27">
            <dgm:if name="Name28" func="var" arg="dir" op="equ" val="norm">
              <dgm:shape xmlns:r="http://schemas.openxmlformats.org/officeDocument/2006/relationships" rot="-90" type="rightArrow" r:blip="" hideGeom="1">
                <dgm:adjLst>
                  <dgm:adj idx="1" val="0.4983"/>
                  <dgm:adj idx="2" val="0.6066"/>
                </dgm:adjLst>
              </dgm:shape>
            </dgm:if>
            <dgm:else name="Name29">
              <dgm:shape xmlns:r="http://schemas.openxmlformats.org/officeDocument/2006/relationships" rot="90" type="leftArrow" r:blip="" hideGeom="1">
                <dgm:adjLst>
                  <dgm:adj idx="1" val="0.4983"/>
                  <dgm:adj idx="2" val="0.6066"/>
                </dgm:adjLst>
              </dgm:shape>
            </dgm:else>
          </dgm:choose>
          <dgm:presOf axis="ch 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Shape1" styleLbl="alignImgPlace1">
          <dgm:varLst/>
          <dgm:alg type="sp"/>
          <dgm:presOf axis="ch self" ptType="node node" st="1 1" cnt="1 0"/>
          <dgm:choose name="Name30">
            <dgm:if name="Name31" func="var" arg="dir" op="equ" val="norm">
              <dgm:shape xmlns:r="http://schemas.openxmlformats.org/officeDocument/2006/relationships" rot="-90" type="rightArrow" r:blip="">
                <dgm:adjLst>
                  <dgm:adj idx="1" val="0.4983"/>
                  <dgm:adj idx="2" val="0.6066"/>
                </dgm:adjLst>
              </dgm:shape>
            </dgm:if>
            <dgm:else name="Name32">
              <dgm:shape xmlns:r="http://schemas.openxmlformats.org/officeDocument/2006/relationships" rot="90" type="leftArrow" r:blip="">
                <dgm:adjLst>
                  <dgm:adj idx="1" val="0.4983"/>
                  <dgm:adj idx="2" val="0.6066"/>
                </dgm:adjLst>
              </dgm:shape>
            </dgm:else>
          </dgm:choose>
        </dgm:layoutNode>
        <dgm:choose name="Name33">
          <dgm:if name="Name34" axis="ch" ptType="node" func="cnt" op="gte" val="2">
            <dgm:layoutNode name="ParentText2" styleLbl="revTx">
              <dgm:varLst>
                <dgm:chMax val="1"/>
                <dgm:chPref val="1"/>
              </dgm:varLst>
              <dgm:choose name="Name35">
                <dgm:if name="Name36" func="var" arg="dir" op="equ" val="norm">
                  <dgm:alg type="tx">
                    <dgm:param type="parTxLTRAlign" val="r"/>
                    <dgm:param type="shpTxLTRAlignCh" val="r"/>
                    <dgm:param type="txAnchorVertCh" val="mid"/>
                    <dgm:param type="autoTxRot" val="grav"/>
                  </dgm:alg>
                </dgm:if>
                <dgm:else name="Name37">
                  <dgm:alg type="tx">
                    <dgm:param type="parTxLTRAlign" val="l"/>
                    <dgm:param type="shpTxLTRAlignCh" val="r"/>
                    <dgm:param type="txAnchorVertCh" val="mid"/>
                    <dgm:param type="autoTxRot" val="grav"/>
                  </dgm:alg>
                </dgm:else>
              </dgm:choose>
              <dgm:choose name="Name38">
                <dgm:if name="Name39" func="var" arg="dir" op="equ" val="norm">
                  <dgm:shape xmlns:r="http://schemas.openxmlformats.org/officeDocument/2006/relationships" rot="90" type="rightArrow" r:blip="" hideGeom="1">
                    <dgm:adjLst>
                      <dgm:adj idx="1" val="0.4983"/>
                      <dgm:adj idx="2" val="0.6066"/>
                    </dgm:adjLst>
                  </dgm:shape>
                </dgm:if>
                <dgm:else name="Name40">
                  <dgm:shape xmlns:r="http://schemas.openxmlformats.org/officeDocument/2006/relationships" rot="-90" type="leftArrow" r:blip="" hideGeom="1">
                    <dgm:adjLst>
                      <dgm:adj idx="1" val="0.4983"/>
                      <dgm:adj idx="2" val="0.6066"/>
                    </dgm:adjLst>
                  </dgm:shape>
                </dgm:else>
              </dgm:choose>
              <dgm:presOf axis="ch 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Shape2" styleLbl="alignImgPlace1">
              <dgm:varLst/>
              <dgm:alg type="sp"/>
              <dgm:choose name="Name41">
                <dgm:if name="Name42" func="var" arg="dir" op="equ" val="norm">
                  <dgm:shape xmlns:r="http://schemas.openxmlformats.org/officeDocument/2006/relationships" rot="90" type="rightArrow" r:blip="">
                    <dgm:adjLst>
                      <dgm:adj idx="1" val="0.4983"/>
                      <dgm:adj idx="2" val="0.6066"/>
                    </dgm:adjLst>
                  </dgm:shape>
                </dgm:if>
                <dgm:else name="Name43">
                  <dgm:shape xmlns:r="http://schemas.openxmlformats.org/officeDocument/2006/relationships" rot="-90" type="leftArrow" r:blip="">
                    <dgm:adjLst>
                      <dgm:adj idx="1" val="0.4983"/>
                      <dgm:adj idx="2" val="0.6066"/>
                    </dgm:adjLst>
                  </dgm:shape>
                </dgm:else>
              </dgm:choose>
              <dgm:presOf axis="ch self" ptType="node node" st="2 1" cnt="1 0"/>
            </dgm:layoutNode>
          </dgm:if>
          <dgm:else name="Name44"/>
        </dgm:choose>
      </dgm:if>
      <dgm:else name="Name45"/>
    </dgm:choose>
  </dgm:layoutNode>
</dgm:layoutDef>
</file>

<file path=ppt/diagrams/layout2.xml><?xml version="1.0" encoding="utf-8"?>
<dgm:layoutDef xmlns:dgm="http://schemas.openxmlformats.org/drawingml/2006/diagram" xmlns:a="http://schemas.openxmlformats.org/drawingml/2006/main" uniqueId="urn:microsoft.com/office/officeart/2009/3/layout/OpposingIdeas">
  <dgm:title val=""/>
  <dgm:desc val=""/>
  <dgm:catLst>
    <dgm:cat type="relationship" pri="3400"/>
  </dgm:catLst>
  <dgm:sampData>
    <dgm:dataModel>
      <dgm:ptLst>
        <dgm:pt modelId="0" type="doc"/>
        <dgm:pt modelId="10">
          <dgm:prSet phldr="1"/>
        </dgm:pt>
        <dgm:pt modelId="11">
          <dgm:prSet phldr="1"/>
        </dgm:pt>
        <dgm:pt modelId="20">
          <dgm:prSet phldr="1"/>
        </dgm:pt>
        <dgm:pt modelId="21">
          <dgm:prSet phldr="1"/>
        </dgm:pt>
      </dgm:ptLst>
      <dgm:cxnLst>
        <dgm:cxn modelId="30" srcId="0" destId="10" srcOrd="0" destOrd="0"/>
        <dgm:cxn modelId="12" srcId="10" destId="11" srcOrd="0" destOrd="0"/>
        <dgm:cxn modelId="40" srcId="0" destId="20" srcOrd="1" destOrd="0"/>
        <dgm:cxn modelId="22" srcId="20" destId="2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30" srcId="0" destId="10" srcOrd="0" destOrd="0"/>
        <dgm:cxn modelId="12" srcId="10" destId="11" srcOrd="0" destOrd="0"/>
        <dgm:cxn modelId="4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Lst>
      <dgm:cxnLst>
        <dgm:cxn modelId="30" srcId="0" destId="10" srcOrd="0" destOrd="0"/>
        <dgm:cxn modelId="12" srcId="10" destId="11" srcOrd="0" destOrd="0"/>
        <dgm:cxn modelId="40" srcId="0" destId="20" srcOrd="1" destOrd="0"/>
        <dgm:cxn modelId="22" srcId="20" destId="21" srcOrd="0" destOrd="0"/>
      </dgm:cxnLst>
      <dgm:bg/>
      <dgm:whole/>
    </dgm:dataModel>
  </dgm:clrData>
  <dgm:layoutNode name="Name0">
    <dgm:varLst>
      <dgm:chMax val="2"/>
      <dgm:dir/>
      <dgm:animOne val="branch"/>
      <dgm:animLvl val="lvl"/>
      <dgm:resizeHandles val="exact"/>
    </dgm:varLst>
    <dgm:choose name="Name1">
      <dgm:if name="Name2" axis="ch" ptType="node" func="cnt" op="lte" val="1">
        <dgm:alg type="composite">
          <dgm:param type="ar" val="0.9928"/>
        </dgm:alg>
      </dgm:if>
      <dgm:else name="Name3">
        <dgm:alg type="composite">
          <dgm:param type="ar" val="1.6364"/>
        </dgm:alg>
      </dgm:else>
    </dgm:choose>
    <dgm:shape xmlns:r="http://schemas.openxmlformats.org/officeDocument/2006/relationships" r:blip="">
      <dgm:adjLst/>
    </dgm:shape>
    <dgm:choose name="Name4">
      <dgm:if name="Name5" func="var" arg="dir" op="equ" val="norm">
        <dgm:choose name="Name6">
          <dgm:if name="Name7" axis="ch" ptType="node" func="cnt" op="lte" val="1">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l" for="ch" forName="ChildText1" refType="w" fact="0.2963"/>
              <dgm:constr type="t" for="ch" forName="ChildText1" refType="h" fact="0.2722"/>
              <dgm:constr type="w" for="ch" forName="ChildText1" refType="w" fact="0.6534"/>
              <dgm:constr type="h" for="ch" forName="ChildText1" refType="h" fact="0.6682"/>
              <dgm:constr type="l" for="ch" forName="Background" refType="w" fact="0.246"/>
              <dgm:constr type="t" for="ch" forName="Background" refType="h" fact="0.2125"/>
              <dgm:constr type="w" for="ch" forName="Background" refType="w" fact="0.754"/>
              <dgm:constr type="h" for="ch" forName="Background" refType="h" fact="0.7875"/>
              <dgm:constr type="l" for="ch" forName="ParentText1" refType="w" fact="0"/>
              <dgm:constr type="t" for="ch" forName="ParentText1" refType="h" fact="0"/>
              <dgm:constr type="w" for="ch" forName="ParentText1" refType="w" fact="0.234"/>
              <dgm:constr type="h" for="ch" forName="ParentText1" refType="h" fact="0.8713"/>
              <dgm:constr type="l" for="ch" forName="ParentShape1" refType="w" fact="0"/>
              <dgm:constr type="t" for="ch" forName="ParentShape1" refType="h" fact="0"/>
              <dgm:constr type="w" for="ch" forName="ParentShape1" refType="w" fact="0.234"/>
              <dgm:constr type="h" for="ch" forName="ParentShape1" refType="h" fact="0.8713"/>
            </dgm:constrLst>
          </dgm:if>
          <dgm:else name="Name8">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l" for="ch" forName="ChildText1" refType="w" fact="0.15"/>
              <dgm:constr type="t" for="ch" forName="ChildText1" refType="h" fact="0.22"/>
              <dgm:constr type="w" for="ch" forName="ChildText1" refType="w" fact="0.325"/>
              <dgm:constr type="h" for="ch" forName="ChildText1" refType="h" fact="0.56"/>
              <dgm:constr type="l" for="ch" forName="ChildText2" refType="w" fact="0.525"/>
              <dgm:constr type="t" for="ch" forName="ChildText2" refType="h" fact="0.22"/>
              <dgm:constr type="w" for="ch" forName="ChildText2" refType="w" fact="0.325"/>
              <dgm:constr type="h" for="ch" forName="ChildText2" refType="h" fact="0.56"/>
              <dgm:constr type="l" for="ch" forName="Background" refType="w" fact="0.125"/>
              <dgm:constr type="t" for="ch" forName="Background" refType="h" fact="0.17"/>
              <dgm:constr type="w" for="ch" forName="Background" refType="w" fact="0.75"/>
              <dgm:constr type="h" for="ch" forName="Background" refType="h" fact="0.66"/>
              <dgm:constr type="l" for="ch" forName="ParentText1" refType="w" fact="0"/>
              <dgm:constr type="t" for="ch" forName="ParentText1" refType="h" fact="0"/>
              <dgm:constr type="w" for="ch" forName="ParentText1" refType="w" fact="0.125"/>
              <dgm:constr type="h" for="ch" forName="ParentText1" refType="h" fact="0.72"/>
              <dgm:constr type="l" for="ch" forName="ParentShape1" refType="w" fact="0"/>
              <dgm:constr type="t" for="ch" forName="ParentShape1" refType="h" fact="0"/>
              <dgm:constr type="w" for="ch" forName="ParentShape1" refType="w" fact="0.125"/>
              <dgm:constr type="h" for="ch" forName="ParentShape1" refType="h" fact="0.72"/>
              <dgm:constr type="l" for="ch" forName="ParentText2" refType="w" fact="0.875"/>
              <dgm:constr type="t" for="ch" forName="ParentText2" refType="h" fact="0.28"/>
              <dgm:constr type="w" for="ch" forName="ParentText2" refType="w" fact="0.125"/>
              <dgm:constr type="h" for="ch" forName="ParentText2" refType="h" fact="0.72"/>
              <dgm:constr type="l" for="ch" forName="ParentShape2" refType="w" fact="0.875"/>
              <dgm:constr type="t" for="ch" forName="ParentShape2" refType="h" fact="0.28"/>
              <dgm:constr type="w" for="ch" forName="ParentShape2" refType="w" fact="0.125"/>
              <dgm:constr type="h" for="ch" forName="ParentShape2" refType="h" fact="0.72"/>
              <dgm:constr type="l" for="ch" forName="Divider" refType="w" fact="0.5"/>
              <dgm:constr type="t" for="ch" forName="Divider" refType="h" fact="0.24"/>
              <dgm:constr type="w" for="ch" forName="Divider" refType="w" fact="0.0001"/>
              <dgm:constr type="h" for="ch" forName="Divider" refType="h" fact="0.52"/>
            </dgm:constrLst>
          </dgm:else>
        </dgm:choose>
      </dgm:if>
      <dgm:else name="Name9">
        <dgm:choose name="Name10">
          <dgm:if name="Name11" axis="ch" ptType="node" func="cnt" op="lte" val="1">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r" for="ch" forName="ChildText1" refType="w" fact="-0.2455"/>
              <dgm:constr type="t" for="ch" forName="ChildText1" refType="h" fact="0.2651"/>
              <dgm:constr type="w" for="ch" forName="ChildText1" refType="w" fact="0.5351"/>
              <dgm:constr type="h" for="ch" forName="ChildText1" refType="h" fact="0.56"/>
              <dgm:constr type="r" for="ch" forName="Background" refType="w" fact="-0.246"/>
              <dgm:constr type="t" for="ch" forName="Background" refType="h" fact="0.2125"/>
              <dgm:constr type="w" for="ch" forName="Background" refType="w" fact="0.754"/>
              <dgm:constr type="h" for="ch" forName="Background" refType="h" fact="0.7875"/>
              <dgm:constr type="r" for="ch" forName="ParentText1" refType="w" fact="0"/>
              <dgm:constr type="t" for="ch" forName="ParentText1" refType="h" fact="0"/>
              <dgm:constr type="w" for="ch" forName="ParentText1" refType="w" fact="0.234"/>
              <dgm:constr type="h" for="ch" forName="ParentText1" refType="h" fact="0.8713"/>
              <dgm:constr type="r" for="ch" forName="ParentShape1" refType="w" fact="0"/>
              <dgm:constr type="t" for="ch" forName="ParentShape1" refType="h" fact="0"/>
              <dgm:constr type="w" for="ch" forName="ParentShape1" refType="w" fact="0.234"/>
              <dgm:constr type="h" for="ch" forName="ParentShape1" refType="h" fact="0.8713"/>
            </dgm:constrLst>
          </dgm:if>
          <dgm:else name="Name12">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r" for="ch" forName="ChildText1" refType="w" fact="-0.15"/>
              <dgm:constr type="t" for="ch" forName="ChildText1" refType="h" fact="0.22"/>
              <dgm:constr type="w" for="ch" forName="ChildText1" refType="w" fact="0.325"/>
              <dgm:constr type="h" for="ch" forName="ChildText1" refType="h" fact="0.56"/>
              <dgm:constr type="r" for="ch" forName="ChildText2" refType="w" fact="-0.525"/>
              <dgm:constr type="t" for="ch" forName="ChildText2" refType="h" fact="0.22"/>
              <dgm:constr type="w" for="ch" forName="ChildText2" refType="w" fact="0.325"/>
              <dgm:constr type="h" for="ch" forName="ChildText2" refType="h" fact="0.56"/>
              <dgm:constr type="r" for="ch" forName="Background" refType="w" fact="-0.125"/>
              <dgm:constr type="t" for="ch" forName="Background" refType="h" fact="0.17"/>
              <dgm:constr type="w" for="ch" forName="Background" refType="w" fact="0.75"/>
              <dgm:constr type="h" for="ch" forName="Background" refType="h" fact="0.66"/>
              <dgm:constr type="r" for="ch" forName="ParentText1" refType="w" fact="0"/>
              <dgm:constr type="t" for="ch" forName="ParentText1" refType="h" fact="0"/>
              <dgm:constr type="w" for="ch" forName="ParentText1" refType="w" fact="0.125"/>
              <dgm:constr type="h" for="ch" forName="ParentText1" refType="h" fact="0.72"/>
              <dgm:constr type="r" for="ch" forName="ParentShape1" refType="w" fact="0"/>
              <dgm:constr type="t" for="ch" forName="ParentShape1" refType="h" fact="0"/>
              <dgm:constr type="w" for="ch" forName="ParentShape1" refType="w" fact="0.125"/>
              <dgm:constr type="h" for="ch" forName="ParentShape1" refType="h" fact="0.72"/>
              <dgm:constr type="r" for="ch" forName="ParentText2" refType="w" fact="-0.875"/>
              <dgm:constr type="t" for="ch" forName="ParentText2" refType="h" fact="0.28"/>
              <dgm:constr type="w" for="ch" forName="ParentText2" refType="w" fact="0.125"/>
              <dgm:constr type="h" for="ch" forName="ParentText2" refType="h" fact="0.72"/>
              <dgm:constr type="r" for="ch" forName="ParentShape2" refType="w" fact="-0.875"/>
              <dgm:constr type="t" for="ch" forName="ParentShape2" refType="h" fact="0.28"/>
              <dgm:constr type="w" for="ch" forName="ParentShape2" refType="w" fact="0.125"/>
              <dgm:constr type="h" for="ch" forName="ParentShape2" refType="h" fact="0.72"/>
              <dgm:constr type="r" for="ch" forName="Divider" refType="w" fact="-0.5"/>
              <dgm:constr type="t" for="ch" forName="Divider" refType="h" fact="0.24"/>
              <dgm:constr type="w" for="ch" forName="Divider" refType="w" fact="0.0001"/>
              <dgm:constr type="h" for="ch" forName="Divider" refType="h" fact="0.52"/>
            </dgm:constrLst>
          </dgm:else>
        </dgm:choose>
      </dgm:else>
    </dgm:choose>
    <dgm:choose name="Name13">
      <dgm:if name="Name14" axis="ch" ptType="node" func="cnt" op="gte" val="1">
        <dgm:layoutNode name="Background" styleLbl="node1">
          <dgm:alg type="sp"/>
          <dgm:choose name="Name15">
            <dgm:if name="Name16" func="var" arg="dir" op="equ" val="norm">
              <dgm:shape xmlns:r="http://schemas.openxmlformats.org/officeDocument/2006/relationships" type="round2DiagRect" r:blip="">
                <dgm:adjLst>
                  <dgm:adj idx="1" val="0"/>
                  <dgm:adj idx="2" val="0.1667"/>
                </dgm:adjLst>
              </dgm:shape>
            </dgm:if>
            <dgm:else name="Name17">
              <dgm:shape xmlns:r="http://schemas.openxmlformats.org/officeDocument/2006/relationships" type="round2DiagRect" r:blip="">
                <dgm:adjLst>
                  <dgm:adj idx="1" val="0.1667"/>
                  <dgm:adj idx="2" val="0"/>
                </dgm:adjLst>
              </dgm:shape>
            </dgm:else>
          </dgm:choose>
          <dgm:presOf/>
        </dgm:layoutNode>
        <dgm:choose name="Name18">
          <dgm:if name="Name19" axis="ch" ptType="node" func="cnt" op="gte" val="2">
            <dgm:layoutNode name="Divider" styleLbl="callout">
              <dgm:alg type="sp"/>
              <dgm:shape xmlns:r="http://schemas.openxmlformats.org/officeDocument/2006/relationships" type="line" r:blip="">
                <dgm:adjLst/>
              </dgm:shape>
              <dgm:presOf/>
            </dgm:layoutNode>
          </dgm:if>
          <dgm:else name="Name20"/>
        </dgm:choose>
        <dgm:layoutNode name="ChildText1" styleLbl="revTx">
          <dgm:varLst>
            <dgm:chMax val="0"/>
            <dgm:chPref val="0"/>
            <dgm:bulletEnabled val="1"/>
          </dgm:varLst>
          <dgm:alg type="tx">
            <dgm:param type="parTxLTRAlign" val="l"/>
            <dgm:param type="txAnchorVert" val="t"/>
          </dgm:alg>
          <dgm:shape xmlns:r="http://schemas.openxmlformats.org/officeDocument/2006/relationships" type="rect" r:blip="" hideGeom="1">
            <dgm:adjLst/>
          </dgm:shape>
          <dgm:presOf axis="ch des"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21">
          <dgm:if name="Name22" axis="ch" ptType="node" func="cnt" op="gte" val="2">
            <dgm:layoutNode name="ChildText2" styleLbl="revTx">
              <dgm:varLst>
                <dgm:chMax val="0"/>
                <dgm:chPref val="0"/>
                <dgm:bulletEnabled val="1"/>
              </dgm:varLst>
              <dgm:alg type="tx">
                <dgm:param type="parTxLTRAlign" val="l"/>
                <dgm:param type="txAnchorVert" val="t"/>
              </dgm:alg>
              <dgm:shape xmlns:r="http://schemas.openxmlformats.org/officeDocument/2006/relationships" type="rect" r:blip="" hideGeom="1">
                <dgm:adjLst/>
              </dgm:shape>
              <dgm:presOf axis="ch des"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3"/>
        </dgm:choose>
        <dgm:layoutNode name="ParentText1" styleLbl="revTx">
          <dgm:varLst>
            <dgm:chMax val="1"/>
            <dgm:chPref val="1"/>
          </dgm:varLst>
          <dgm:choose name="Name24">
            <dgm:if name="Name25" func="var" arg="dir" op="equ" val="norm">
              <dgm:alg type="tx">
                <dgm:param type="parTxLTRAlign" val="r"/>
                <dgm:param type="shpTxLTRAlignCh" val="r"/>
                <dgm:param type="txAnchorVertCh" val="mid"/>
                <dgm:param type="autoTxRot" val="grav"/>
              </dgm:alg>
            </dgm:if>
            <dgm:else name="Name26">
              <dgm:alg type="tx">
                <dgm:param type="parTxLTRAlign" val="l"/>
                <dgm:param type="shpTxLTRAlignCh" val="r"/>
                <dgm:param type="txAnchorVertCh" val="mid"/>
                <dgm:param type="autoTxRot" val="grav"/>
              </dgm:alg>
            </dgm:else>
          </dgm:choose>
          <dgm:choose name="Name27">
            <dgm:if name="Name28" func="var" arg="dir" op="equ" val="norm">
              <dgm:shape xmlns:r="http://schemas.openxmlformats.org/officeDocument/2006/relationships" rot="-90" type="rightArrow" r:blip="" hideGeom="1">
                <dgm:adjLst>
                  <dgm:adj idx="1" val="0.4983"/>
                  <dgm:adj idx="2" val="0.6066"/>
                </dgm:adjLst>
              </dgm:shape>
            </dgm:if>
            <dgm:else name="Name29">
              <dgm:shape xmlns:r="http://schemas.openxmlformats.org/officeDocument/2006/relationships" rot="90" type="leftArrow" r:blip="" hideGeom="1">
                <dgm:adjLst>
                  <dgm:adj idx="1" val="0.4983"/>
                  <dgm:adj idx="2" val="0.6066"/>
                </dgm:adjLst>
              </dgm:shape>
            </dgm:else>
          </dgm:choose>
          <dgm:presOf axis="ch 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Shape1" styleLbl="alignImgPlace1">
          <dgm:varLst/>
          <dgm:alg type="sp"/>
          <dgm:presOf axis="ch self" ptType="node node" st="1 1" cnt="1 0"/>
          <dgm:choose name="Name30">
            <dgm:if name="Name31" func="var" arg="dir" op="equ" val="norm">
              <dgm:shape xmlns:r="http://schemas.openxmlformats.org/officeDocument/2006/relationships" rot="-90" type="rightArrow" r:blip="">
                <dgm:adjLst>
                  <dgm:adj idx="1" val="0.4983"/>
                  <dgm:adj idx="2" val="0.6066"/>
                </dgm:adjLst>
              </dgm:shape>
            </dgm:if>
            <dgm:else name="Name32">
              <dgm:shape xmlns:r="http://schemas.openxmlformats.org/officeDocument/2006/relationships" rot="90" type="leftArrow" r:blip="">
                <dgm:adjLst>
                  <dgm:adj idx="1" val="0.4983"/>
                  <dgm:adj idx="2" val="0.6066"/>
                </dgm:adjLst>
              </dgm:shape>
            </dgm:else>
          </dgm:choose>
        </dgm:layoutNode>
        <dgm:choose name="Name33">
          <dgm:if name="Name34" axis="ch" ptType="node" func="cnt" op="gte" val="2">
            <dgm:layoutNode name="ParentText2" styleLbl="revTx">
              <dgm:varLst>
                <dgm:chMax val="1"/>
                <dgm:chPref val="1"/>
              </dgm:varLst>
              <dgm:choose name="Name35">
                <dgm:if name="Name36" func="var" arg="dir" op="equ" val="norm">
                  <dgm:alg type="tx">
                    <dgm:param type="parTxLTRAlign" val="r"/>
                    <dgm:param type="shpTxLTRAlignCh" val="r"/>
                    <dgm:param type="txAnchorVertCh" val="mid"/>
                    <dgm:param type="autoTxRot" val="grav"/>
                  </dgm:alg>
                </dgm:if>
                <dgm:else name="Name37">
                  <dgm:alg type="tx">
                    <dgm:param type="parTxLTRAlign" val="l"/>
                    <dgm:param type="shpTxLTRAlignCh" val="r"/>
                    <dgm:param type="txAnchorVertCh" val="mid"/>
                    <dgm:param type="autoTxRot" val="grav"/>
                  </dgm:alg>
                </dgm:else>
              </dgm:choose>
              <dgm:choose name="Name38">
                <dgm:if name="Name39" func="var" arg="dir" op="equ" val="norm">
                  <dgm:shape xmlns:r="http://schemas.openxmlformats.org/officeDocument/2006/relationships" rot="90" type="rightArrow" r:blip="" hideGeom="1">
                    <dgm:adjLst>
                      <dgm:adj idx="1" val="0.4983"/>
                      <dgm:adj idx="2" val="0.6066"/>
                    </dgm:adjLst>
                  </dgm:shape>
                </dgm:if>
                <dgm:else name="Name40">
                  <dgm:shape xmlns:r="http://schemas.openxmlformats.org/officeDocument/2006/relationships" rot="-90" type="leftArrow" r:blip="" hideGeom="1">
                    <dgm:adjLst>
                      <dgm:adj idx="1" val="0.4983"/>
                      <dgm:adj idx="2" val="0.6066"/>
                    </dgm:adjLst>
                  </dgm:shape>
                </dgm:else>
              </dgm:choose>
              <dgm:presOf axis="ch 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Shape2" styleLbl="alignImgPlace1">
              <dgm:varLst/>
              <dgm:alg type="sp"/>
              <dgm:choose name="Name41">
                <dgm:if name="Name42" func="var" arg="dir" op="equ" val="norm">
                  <dgm:shape xmlns:r="http://schemas.openxmlformats.org/officeDocument/2006/relationships" rot="90" type="rightArrow" r:blip="">
                    <dgm:adjLst>
                      <dgm:adj idx="1" val="0.4983"/>
                      <dgm:adj idx="2" val="0.6066"/>
                    </dgm:adjLst>
                  </dgm:shape>
                </dgm:if>
                <dgm:else name="Name43">
                  <dgm:shape xmlns:r="http://schemas.openxmlformats.org/officeDocument/2006/relationships" rot="-90" type="leftArrow" r:blip="">
                    <dgm:adjLst>
                      <dgm:adj idx="1" val="0.4983"/>
                      <dgm:adj idx="2" val="0.6066"/>
                    </dgm:adjLst>
                  </dgm:shape>
                </dgm:else>
              </dgm:choose>
              <dgm:presOf axis="ch self" ptType="node node" st="2 1" cnt="1 0"/>
            </dgm:layoutNode>
          </dgm:if>
          <dgm:else name="Name44"/>
        </dgm:choose>
      </dgm:if>
      <dgm:else name="Name45"/>
    </dgm:choose>
  </dgm:layoutNode>
</dgm:layoutDef>
</file>

<file path=ppt/diagrams/layout3.xml><?xml version="1.0" encoding="utf-8"?>
<dgm:layoutDef xmlns:dgm="http://schemas.openxmlformats.org/drawingml/2006/diagram" xmlns:a="http://schemas.openxmlformats.org/drawingml/2006/main" uniqueId="urn:microsoft.com/office/officeart/2009/3/layout/PlusandMinus">
  <dgm:title val=""/>
  <dgm:desc val=""/>
  <dgm:catLst>
    <dgm:cat type="relationship" pri="3600"/>
  </dgm:catLst>
  <dgm:samp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clrData>
  <dgm:layoutNode name="Name0">
    <dgm:varLst>
      <dgm:chMax val="2"/>
      <dgm:chPref val="2"/>
      <dgm:dir/>
      <dgm:animOne/>
      <dgm:resizeHandles val="exact"/>
    </dgm:varLst>
    <dgm:alg type="composite">
      <dgm:param type="ar" val="1.8238"/>
    </dgm:alg>
    <dgm:shape xmlns:r="http://schemas.openxmlformats.org/officeDocument/2006/relationships" r:blip="">
      <dgm:adjLst/>
    </dgm:shape>
    <dgm:choose name="Name1">
      <dgm:if name="Name2" func="var" arg="dir" op="equ" val="norm">
        <dgm:constrLst>
          <dgm:constr type="primFontSz" for="des" ptType="node" op="equ" val="65"/>
          <dgm:constr type="l" for="ch" forName="Background" refType="w" fact="0.09"/>
          <dgm:constr type="t" for="ch" forName="Background" refType="h" fact="0.1641"/>
          <dgm:constr type="w" for="ch" forName="Background" refType="w" fact="0.87"/>
          <dgm:constr type="h" for="ch" forName="Background" refType="h" fact="0.82"/>
          <dgm:constr type="l" for="ch" forName="ParentText1" refType="w" fact="0.116"/>
          <dgm:constr type="t" for="ch" forName="ParentText1" refType="h" fact="0.26"/>
          <dgm:constr type="w" for="ch" forName="ParentText1" refType="w" fact="0.404"/>
          <dgm:constr type="h" for="ch" forName="ParentText1" refType="h" fact="0.7015"/>
          <dgm:constr type="l" for="ch" forName="ParentText2" refType="w" fact="0.529"/>
          <dgm:constr type="t" for="ch" forName="ParentText2" refType="h" fact="0.26"/>
          <dgm:constr type="w" for="ch" forName="ParentText2" refType="w" fact="0.404"/>
          <dgm:constr type="h" for="ch" forName="ParentText2" refType="h" fact="0.7015"/>
          <dgm:constr type="l" for="ch" forName="Plus" refType="w" fact="0"/>
          <dgm:constr type="t" for="ch" forName="Plus" refType="h" fact="0"/>
          <dgm:constr type="w" for="ch" forName="Plus" refType="w" fact="0.17"/>
          <dgm:constr type="h" for="ch" forName="Plus" refType="w" refFor="ch" refForName="Plus"/>
          <dgm:constr type="l" for="ch" forName="Minus" refType="w" fact="0.84"/>
          <dgm:constr type="t" for="ch" forName="Minus" refType="h" fact="0.1115"/>
          <dgm:constr type="w" for="ch" forName="Minus" refType="w" fact="0.16"/>
          <dgm:constr type="h" for="ch" forName="Minus" refType="h" fact="0.1"/>
          <dgm:constr type="l" for="ch" forName="Divider" refType="w" fact="0.525"/>
          <dgm:constr type="t" for="ch" forName="Divider" refType="h" fact="0.2615"/>
          <dgm:constr type="w" for="ch" forName="Divider" refType="w" fact="0.0001"/>
          <dgm:constr type="h" for="ch" forName="Divider" refType="h" fact="0.67"/>
        </dgm:constrLst>
      </dgm:if>
      <dgm:else name="Name3">
        <dgm:constrLst>
          <dgm:constr type="primFontSz" for="des" ptType="node" op="equ" val="65"/>
          <dgm:constr type="r" for="ch" forName="Background" refType="w" fact="-0.09"/>
          <dgm:constr type="t" for="ch" forName="Background" refType="h" fact="0.1641"/>
          <dgm:constr type="w" for="ch" forName="Background" refType="w" fact="0.87"/>
          <dgm:constr type="h" for="ch" forName="Background" refType="h" fact="0.82"/>
          <dgm:constr type="r" for="ch" forName="ParentText1" refType="w" fact="-0.116"/>
          <dgm:constr type="t" for="ch" forName="ParentText1" refType="h" fact="0.26"/>
          <dgm:constr type="w" for="ch" forName="ParentText1" refType="w" fact="0.404"/>
          <dgm:constr type="h" for="ch" forName="ParentText1" refType="h" fact="0.7015"/>
          <dgm:constr type="r" for="ch" forName="ParentText2" refType="w" fact="-0.529"/>
          <dgm:constr type="t" for="ch" forName="ParentText2" refType="h" fact="0.26"/>
          <dgm:constr type="w" for="ch" forName="ParentText2" refType="w" fact="0.404"/>
          <dgm:constr type="h" for="ch" forName="ParentText2" refType="h" fact="0.7015"/>
          <dgm:constr type="r" for="ch" forName="Plus" refType="w" fact="0"/>
          <dgm:constr type="t" for="ch" forName="Plus" refType="h" fact="0"/>
          <dgm:constr type="w" for="ch" forName="Plus" refType="w" fact="0.17"/>
          <dgm:constr type="h" for="ch" forName="Plus" refType="w" refFor="ch" refForName="Plus"/>
          <dgm:constr type="r" for="ch" forName="Minus" refType="w" fact="-0.84"/>
          <dgm:constr type="t" for="ch" forName="Minus" refType="h" fact="0.1115"/>
          <dgm:constr type="w" for="ch" forName="Minus" refType="w" fact="0.16"/>
          <dgm:constr type="h" for="ch" forName="Minus" refType="h" fact="0.1"/>
          <dgm:constr type="r" for="ch" forName="Divider" refType="w" fact="-0.525"/>
          <dgm:constr type="t" for="ch" forName="Divider" refType="h" fact="0.2615"/>
          <dgm:constr type="w" for="ch" forName="Divider" refType="w" fact="0.0001"/>
          <dgm:constr type="h" for="ch" forName="Divider" refType="h" fact="0.67"/>
        </dgm:constrLst>
      </dgm:else>
    </dgm:choose>
    <dgm:layoutNode name="Background" styleLbl="bgImgPlace1">
      <dgm:alg type="sp"/>
      <dgm:shape xmlns:r="http://schemas.openxmlformats.org/officeDocument/2006/relationships" type="rect" r:blip="">
        <dgm:adjLst/>
      </dgm:shape>
      <dgm:presOf/>
    </dgm:layoutNode>
    <dgm:layoutNode name="ParentText1"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1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Text2"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2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lus" styleLbl="alignNode1">
      <dgm:alg type="sp"/>
      <dgm:shape xmlns:r="http://schemas.openxmlformats.org/officeDocument/2006/relationships" type="plus" r:blip="">
        <dgm:adjLst>
          <dgm:adj idx="1" val="0.3281"/>
        </dgm:adjLst>
      </dgm:shape>
      <dgm:presOf/>
    </dgm:layoutNode>
    <dgm:layoutNode name="Minus" styleLbl="alignNode1">
      <dgm:alg type="sp"/>
      <dgm:shape xmlns:r="http://schemas.openxmlformats.org/officeDocument/2006/relationships" type="rect" r:blip="">
        <dgm:adjLst/>
      </dgm:shape>
      <dgm:presOf/>
    </dgm:layoutNode>
    <dgm:layoutNode name="Divider" styleLbl="parChTrans1D1">
      <dgm:alg type="sp"/>
      <dgm:shape xmlns:r="http://schemas.openxmlformats.org/officeDocument/2006/relationships" type="line" r:blip="">
        <dgm:adjLst/>
      </dgm:shape>
      <dgm:presOf/>
    </dgm:layoutNode>
  </dgm:layoutNode>
</dgm:layoutDef>
</file>

<file path=ppt/diagrams/layout4.xml><?xml version="1.0" encoding="utf-8"?>
<dgm:layoutDef xmlns:dgm="http://schemas.openxmlformats.org/drawingml/2006/diagram" xmlns:a="http://schemas.openxmlformats.org/drawingml/2006/main" uniqueId="urn:microsoft.com/office/officeart/2009/3/layout/PlusandMinus">
  <dgm:title val=""/>
  <dgm:desc val=""/>
  <dgm:catLst>
    <dgm:cat type="relationship" pri="3600"/>
  </dgm:catLst>
  <dgm:samp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clrData>
  <dgm:layoutNode name="Name0">
    <dgm:varLst>
      <dgm:chMax val="2"/>
      <dgm:chPref val="2"/>
      <dgm:dir/>
      <dgm:animOne/>
      <dgm:resizeHandles val="exact"/>
    </dgm:varLst>
    <dgm:alg type="composite">
      <dgm:param type="ar" val="1.8238"/>
    </dgm:alg>
    <dgm:shape xmlns:r="http://schemas.openxmlformats.org/officeDocument/2006/relationships" r:blip="">
      <dgm:adjLst/>
    </dgm:shape>
    <dgm:choose name="Name1">
      <dgm:if name="Name2" func="var" arg="dir" op="equ" val="norm">
        <dgm:constrLst>
          <dgm:constr type="primFontSz" for="des" ptType="node" op="equ" val="65"/>
          <dgm:constr type="l" for="ch" forName="Background" refType="w" fact="0.09"/>
          <dgm:constr type="t" for="ch" forName="Background" refType="h" fact="0.1641"/>
          <dgm:constr type="w" for="ch" forName="Background" refType="w" fact="0.87"/>
          <dgm:constr type="h" for="ch" forName="Background" refType="h" fact="0.82"/>
          <dgm:constr type="l" for="ch" forName="ParentText1" refType="w" fact="0.116"/>
          <dgm:constr type="t" for="ch" forName="ParentText1" refType="h" fact="0.26"/>
          <dgm:constr type="w" for="ch" forName="ParentText1" refType="w" fact="0.404"/>
          <dgm:constr type="h" for="ch" forName="ParentText1" refType="h" fact="0.7015"/>
          <dgm:constr type="l" for="ch" forName="ParentText2" refType="w" fact="0.529"/>
          <dgm:constr type="t" for="ch" forName="ParentText2" refType="h" fact="0.26"/>
          <dgm:constr type="w" for="ch" forName="ParentText2" refType="w" fact="0.404"/>
          <dgm:constr type="h" for="ch" forName="ParentText2" refType="h" fact="0.7015"/>
          <dgm:constr type="l" for="ch" forName="Plus" refType="w" fact="0"/>
          <dgm:constr type="t" for="ch" forName="Plus" refType="h" fact="0"/>
          <dgm:constr type="w" for="ch" forName="Plus" refType="w" fact="0.17"/>
          <dgm:constr type="h" for="ch" forName="Plus" refType="w" refFor="ch" refForName="Plus"/>
          <dgm:constr type="l" for="ch" forName="Minus" refType="w" fact="0.84"/>
          <dgm:constr type="t" for="ch" forName="Minus" refType="h" fact="0.1115"/>
          <dgm:constr type="w" for="ch" forName="Minus" refType="w" fact="0.16"/>
          <dgm:constr type="h" for="ch" forName="Minus" refType="h" fact="0.1"/>
          <dgm:constr type="l" for="ch" forName="Divider" refType="w" fact="0.525"/>
          <dgm:constr type="t" for="ch" forName="Divider" refType="h" fact="0.2615"/>
          <dgm:constr type="w" for="ch" forName="Divider" refType="w" fact="0.0001"/>
          <dgm:constr type="h" for="ch" forName="Divider" refType="h" fact="0.67"/>
        </dgm:constrLst>
      </dgm:if>
      <dgm:else name="Name3">
        <dgm:constrLst>
          <dgm:constr type="primFontSz" for="des" ptType="node" op="equ" val="65"/>
          <dgm:constr type="r" for="ch" forName="Background" refType="w" fact="-0.09"/>
          <dgm:constr type="t" for="ch" forName="Background" refType="h" fact="0.1641"/>
          <dgm:constr type="w" for="ch" forName="Background" refType="w" fact="0.87"/>
          <dgm:constr type="h" for="ch" forName="Background" refType="h" fact="0.82"/>
          <dgm:constr type="r" for="ch" forName="ParentText1" refType="w" fact="-0.116"/>
          <dgm:constr type="t" for="ch" forName="ParentText1" refType="h" fact="0.26"/>
          <dgm:constr type="w" for="ch" forName="ParentText1" refType="w" fact="0.404"/>
          <dgm:constr type="h" for="ch" forName="ParentText1" refType="h" fact="0.7015"/>
          <dgm:constr type="r" for="ch" forName="ParentText2" refType="w" fact="-0.529"/>
          <dgm:constr type="t" for="ch" forName="ParentText2" refType="h" fact="0.26"/>
          <dgm:constr type="w" for="ch" forName="ParentText2" refType="w" fact="0.404"/>
          <dgm:constr type="h" for="ch" forName="ParentText2" refType="h" fact="0.7015"/>
          <dgm:constr type="r" for="ch" forName="Plus" refType="w" fact="0"/>
          <dgm:constr type="t" for="ch" forName="Plus" refType="h" fact="0"/>
          <dgm:constr type="w" for="ch" forName="Plus" refType="w" fact="0.17"/>
          <dgm:constr type="h" for="ch" forName="Plus" refType="w" refFor="ch" refForName="Plus"/>
          <dgm:constr type="r" for="ch" forName="Minus" refType="w" fact="-0.84"/>
          <dgm:constr type="t" for="ch" forName="Minus" refType="h" fact="0.1115"/>
          <dgm:constr type="w" for="ch" forName="Minus" refType="w" fact="0.16"/>
          <dgm:constr type="h" for="ch" forName="Minus" refType="h" fact="0.1"/>
          <dgm:constr type="r" for="ch" forName="Divider" refType="w" fact="-0.525"/>
          <dgm:constr type="t" for="ch" forName="Divider" refType="h" fact="0.2615"/>
          <dgm:constr type="w" for="ch" forName="Divider" refType="w" fact="0.0001"/>
          <dgm:constr type="h" for="ch" forName="Divider" refType="h" fact="0.67"/>
        </dgm:constrLst>
      </dgm:else>
    </dgm:choose>
    <dgm:layoutNode name="Background" styleLbl="bgImgPlace1">
      <dgm:alg type="sp"/>
      <dgm:shape xmlns:r="http://schemas.openxmlformats.org/officeDocument/2006/relationships" type="rect" r:blip="">
        <dgm:adjLst/>
      </dgm:shape>
      <dgm:presOf/>
    </dgm:layoutNode>
    <dgm:layoutNode name="ParentText1"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1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Text2"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2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lus" styleLbl="alignNode1">
      <dgm:alg type="sp"/>
      <dgm:shape xmlns:r="http://schemas.openxmlformats.org/officeDocument/2006/relationships" type="plus" r:blip="">
        <dgm:adjLst>
          <dgm:adj idx="1" val="0.3281"/>
        </dgm:adjLst>
      </dgm:shape>
      <dgm:presOf/>
    </dgm:layoutNode>
    <dgm:layoutNode name="Minus" styleLbl="alignNode1">
      <dgm:alg type="sp"/>
      <dgm:shape xmlns:r="http://schemas.openxmlformats.org/officeDocument/2006/relationships" type="rect" r:blip="">
        <dgm:adjLst/>
      </dgm:shape>
      <dgm:presOf/>
    </dgm:layoutNode>
    <dgm:layoutNode name="Divider" styleLbl="parChTrans1D1">
      <dgm:alg type="sp"/>
      <dgm:shape xmlns:r="http://schemas.openxmlformats.org/officeDocument/2006/relationships" type="line" r:blip="">
        <dgm:adjLst/>
      </dgm:shape>
      <dgm:presOf/>
    </dgm:layoutNode>
  </dgm:layoutNode>
</dgm:layoutDef>
</file>

<file path=ppt/diagrams/layout5.xml><?xml version="1.0" encoding="utf-8"?>
<dgm:layoutDef xmlns:dgm="http://schemas.openxmlformats.org/drawingml/2006/diagram" xmlns:a="http://schemas.openxmlformats.org/drawingml/2006/main" uniqueId="urn:microsoft.com/office/officeart/2008/layout/SquareAccentList">
  <dgm:title val=""/>
  <dgm:desc val=""/>
  <dgm:catLst>
    <dgm:cat type="list" pri="5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clrData>
  <dgm:layoutNode name="layout">
    <dgm:varLst>
      <dgm:chMax/>
      <dgm:chPref/>
      <dgm:dir/>
      <dgm:resizeHandles/>
    </dgm:varLst>
    <dgm:choose name="Name0">
      <dgm:if name="Name1" func="var" arg="dir" op="equ" val="norm">
        <dgm:alg type="hierChild">
          <dgm:param type="linDir" val="fromL"/>
          <dgm:param type="vertAlign" val="t"/>
          <dgm:param type="nodeVertAlign" val="t"/>
          <dgm:param type="horzAlign" val="ctr"/>
          <dgm:param type="fallback" val="1D"/>
        </dgm:alg>
      </dgm:if>
      <dgm:else name="Name2">
        <dgm:alg type="hierChild">
          <dgm:param type="linDir" val="fromR"/>
          <dgm:param type="vertAlign" val="t"/>
          <dgm:param type="nodeVertAlign" val="t"/>
          <dgm:param type="horzAlign" val="ctr"/>
          <dgm:param type="fallback" val="1D"/>
        </dgm:alg>
      </dgm:else>
    </dgm:choose>
    <dgm:shape xmlns:r="http://schemas.openxmlformats.org/officeDocument/2006/relationships" r:blip="">
      <dgm:adjLst/>
    </dgm:shape>
    <dgm:presOf/>
    <dgm:constrLst>
      <dgm:constr type="primFontSz" for="des" forName="Parent" op="equ" val="65"/>
      <dgm:constr type="primFontSz" for="des" forName="Child" op="equ" val="65"/>
      <dgm:constr type="primFontSz" for="des" forName="Child" refType="primFontSz" refFor="des" refForName="Parent" op="lte"/>
      <dgm:constr type="w" for="des" forName="rootComposite" refType="h" refFor="des" refForName="rootComposite" fact="3.0396"/>
      <dgm:constr type="h" for="des" forName="rootComposite" refType="h"/>
      <dgm:constr type="w" for="des" forName="childComposite" refType="w" refFor="des" refForName="rootComposite"/>
      <dgm:constr type="h" for="des" forName="childComposite" refType="h" refFor="des" refForName="rootComposite" fact="0.5205"/>
      <dgm:constr type="sibSp" refType="w" refFor="des" refForName="rootComposite" fact="0.05"/>
      <dgm:constr type="sp" for="des" forName="root" refType="h" refFor="des" refForName="childComposite" fact="0.2855"/>
    </dgm:constrLst>
    <dgm:ruleLst/>
    <dgm:forEach name="Name3" axis="ch">
      <dgm:forEach name="Name4" axis="self" ptType="node" cnt="1">
        <dgm:layoutNode name="root">
          <dgm:varLst>
            <dgm:chMax/>
            <dgm:chPref/>
          </dgm:varLst>
          <dgm:alg type="hierRoot">
            <dgm:param type="hierAlign" val="tL"/>
          </dgm:alg>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hoose name="Name5">
              <dgm:if name="Name6" func="var" arg="dir" op="equ" val="norm">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l" for="ch" forName="ParentSmallAccent" refType="w" fact="0"/>
                  <dgm:constr type="b" for="ch" forName="ParentSmallAccent" refType="h"/>
                  <dgm:constr type="w" for="ch" forName="ParentSmallAccent" refType="h" fact="0.2233"/>
                  <dgm:constr type="h" for="ch" forName="ParentSmallAccent" refType="h" fact="0.2233"/>
                </dgm:constrLst>
              </dgm:if>
              <dgm:else name="Name7">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r" for="ch" forName="ParentSmallAccent" refType="w"/>
                  <dgm:constr type="b" for="ch" forName="ParentSmallAccent" refType="h"/>
                  <dgm:constr type="w" for="ch" forName="ParentSmallAccent" refType="h" fact="0.2233"/>
                  <dgm:constr type="h" for="ch" forName="ParentSmallAccent" refType="h" fact="0.2233"/>
                </dgm:constrLst>
              </dgm:else>
            </dgm:choose>
            <dgm:ruleLst/>
            <dgm:layoutNode name="ParentAccent" styleLbl="alignNode1">
              <dgm:alg type="sp"/>
              <dgm:shape xmlns:r="http://schemas.openxmlformats.org/officeDocument/2006/relationships" type="rect" r:blip="">
                <dgm:adjLst/>
              </dgm:shape>
              <dgm:presOf/>
            </dgm:layoutNode>
            <dgm:layoutNode name="ParentSmallAccent" styleLbl="fgAcc1">
              <dgm:alg type="sp"/>
              <dgm:shape xmlns:r="http://schemas.openxmlformats.org/officeDocument/2006/relationships" type="rect" r:blip="">
                <dgm:adjLst/>
              </dgm:shape>
              <dgm:presOf/>
            </dgm:layoutNode>
            <dgm:layoutNode name="Parent" styleLbl="revTx">
              <dgm:varLst>
                <dgm:chMax/>
                <dgm:chPref val="4"/>
                <dgm:bulletEnabled val="1"/>
              </dgm:varLst>
              <dgm:choose name="Name8">
                <dgm:if name="Name9" func="var" arg="dir" op="equ" val="norm">
                  <dgm:alg type="tx">
                    <dgm:param type="txAnchorVertCh" val="mid"/>
                    <dgm:param type="parTxLTRAlign" val="l"/>
                  </dgm:alg>
                </dgm:if>
                <dgm:else name="Name10">
                  <dgm:alg type="tx">
                    <dgm:param type="txAnchorVertCh" val="mid"/>
                    <dgm:param type="parTxLTRAlign" val="r"/>
                  </dgm:alg>
                </dgm:else>
              </dgm:choose>
              <dgm:shape xmlns:r="http://schemas.openxmlformats.org/officeDocument/2006/relationships" type="rect" r:blip="">
                <dgm:adjLst/>
              </dgm:shape>
              <dgm:presOf axis="self" ptType="node"/>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11" axis="ch">
              <dgm:forEach name="Name12" axis="self" ptType="node">
                <dgm:layoutNode name="childComposite">
                  <dgm:varLst>
                    <dgm:chMax val="0"/>
                    <dgm:chPref val="0"/>
                  </dgm:varLst>
                  <dgm:alg type="composite"/>
                  <dgm:shape xmlns:r="http://schemas.openxmlformats.org/officeDocument/2006/relationships" r:blip="">
                    <dgm:adjLst/>
                  </dgm:shape>
                  <dgm:presOf/>
                  <dgm:choose name="Name13">
                    <dgm:if name="Name14" func="var" arg="dir" op="equ" val="norm">
                      <dgm:constrLst>
                        <dgm:constr type="w" for="ch" forName="ChildAccent" refType="h" fact="0.429"/>
                        <dgm:constr type="h" for="ch" forName="ChildAccent" refType="h" fact="0.429"/>
                        <dgm:constr type="l" for="ch" forName="ChildAccent" refType="w" fact="0"/>
                        <dgm:constr type="t" for="ch" forName="ChildAccent" refType="h" fact="0.2855"/>
                        <dgm:constr type="w" for="ch" forName="Child" refType="w" fact="0.93"/>
                        <dgm:constr type="h" for="ch" forName="Child" refType="h"/>
                        <dgm:constr type="l" for="ch" forName="Child" refType="w" fact="0.07"/>
                        <dgm:constr type="t" for="ch" forName="Child" refType="h" fact="0"/>
                      </dgm:constrLst>
                    </dgm:if>
                    <dgm:else name="Name15">
                      <dgm:constrLst>
                        <dgm:constr type="w" for="ch" forName="ChildAccent" refType="h" fact="0.429"/>
                        <dgm:constr type="h" for="ch" forName="ChildAccent" refType="h" fact="0.429"/>
                        <dgm:constr type="r" for="ch" forName="ChildAccent" refType="w"/>
                        <dgm:constr type="t" for="ch" forName="ChildAccent" refType="h" fact="0.2855"/>
                        <dgm:constr type="w" for="ch" forName="Child" refType="w" fact="0.93"/>
                        <dgm:constr type="h" for="ch" forName="Child" refType="h"/>
                        <dgm:constr type="r" for="ch" forName="Child" refType="w" fact="0.93"/>
                        <dgm:constr type="t" for="ch" forName="Child" refType="h" fact="0"/>
                      </dgm:constrLst>
                    </dgm:else>
                  </dgm:choose>
                  <dgm:ruleLst/>
                  <dgm:layoutNode name="ChildAccent" styleLbl="solidFgAcc1">
                    <dgm:alg type="sp"/>
                    <dgm:shape xmlns:r="http://schemas.openxmlformats.org/officeDocument/2006/relationships" type="rect" r:blip="">
                      <dgm:adjLst/>
                    </dgm:shape>
                    <dgm:presOf/>
                  </dgm:layoutNode>
                  <dgm:layoutNode name="Child" styleLbl="revTx">
                    <dgm:varLst>
                      <dgm:chMax val="0"/>
                      <dgm:chPref val="0"/>
                      <dgm:bulletEnabled val="1"/>
                    </dgm:varLst>
                    <dgm:choose name="Name16">
                      <dgm:if name="Name17" func="var" arg="dir" op="equ" val="norm">
                        <dgm:alg type="tx">
                          <dgm:param type="txAnchorVertCh" val="mid"/>
                          <dgm:param type="parTxLTRAlign" val="l"/>
                        </dgm:alg>
                      </dgm:if>
                      <dgm:else name="Name18">
                        <dgm:alg type="tx">
                          <dgm:param type="txAnchorVertCh" val="mid"/>
                          <dgm:param type="parTxLTRAlign" val="r"/>
                        </dgm:alg>
                      </dgm:else>
                    </dgm:choose>
                    <dgm:shape xmlns:r="http://schemas.openxmlformats.org/officeDocument/2006/relationships" type="rect" r:blip="">
                      <dgm:adjLst/>
                    </dgm:shape>
                    <dgm:presOf axis="desOrSelf" ptType="node node"/>
                    <dgm:ruleLst>
                      <dgm:rule type="primFontSz" val="5" fact="NaN" max="NaN"/>
                    </dgm:ruleLs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F91DC59-E464-473C-882B-9D16EA20F422}" type="datetimeFigureOut">
              <a:rPr lang="en-US" smtClean="0"/>
              <a:t>11/4/2013</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08D172B-A3B9-4B10-B7B1-C01AC66714F4}" type="slidenum">
              <a:rPr lang="en-US" smtClean="0"/>
              <a:t>‹#›</a:t>
            </a:fld>
            <a:endParaRPr lang="en-US"/>
          </a:p>
        </p:txBody>
      </p:sp>
    </p:spTree>
    <p:extLst>
      <p:ext uri="{BB962C8B-B14F-4D97-AF65-F5344CB8AC3E}">
        <p14:creationId xmlns:p14="http://schemas.microsoft.com/office/powerpoint/2010/main" val="3422657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91DC59-E464-473C-882B-9D16EA20F422}" type="datetimeFigureOut">
              <a:rPr lang="en-US" smtClean="0"/>
              <a:t>11/4/2013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08D172B-A3B9-4B10-B7B1-C01AC66714F4}" type="slidenum">
              <a:rPr lang="en-US" smtClean="0"/>
              <a:t>‹#›</a:t>
            </a:fld>
            <a:endParaRPr lang="en-US"/>
          </a:p>
        </p:txBody>
      </p:sp>
    </p:spTree>
    <p:extLst>
      <p:ext uri="{BB962C8B-B14F-4D97-AF65-F5344CB8AC3E}">
        <p14:creationId xmlns:p14="http://schemas.microsoft.com/office/powerpoint/2010/main" val="2617009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91DC59-E464-473C-882B-9D16EA20F422}" type="datetimeFigureOut">
              <a:rPr lang="en-US" smtClean="0"/>
              <a:t>11/4/2013</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08D172B-A3B9-4B10-B7B1-C01AC66714F4}"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063104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DF91DC59-E464-473C-882B-9D16EA20F422}" type="datetimeFigureOut">
              <a:rPr lang="en-US" smtClean="0"/>
              <a:t>11/4/2013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08D172B-A3B9-4B10-B7B1-C01AC66714F4}" type="slidenum">
              <a:rPr lang="en-US" smtClean="0"/>
              <a:t>‹#›</a:t>
            </a:fld>
            <a:endParaRPr lang="en-US"/>
          </a:p>
        </p:txBody>
      </p:sp>
    </p:spTree>
    <p:extLst>
      <p:ext uri="{BB962C8B-B14F-4D97-AF65-F5344CB8AC3E}">
        <p14:creationId xmlns:p14="http://schemas.microsoft.com/office/powerpoint/2010/main" val="37171121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DF91DC59-E464-473C-882B-9D16EA20F422}" type="datetimeFigureOut">
              <a:rPr lang="en-US" smtClean="0"/>
              <a:t>11/4/2013</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08D172B-A3B9-4B10-B7B1-C01AC66714F4}"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106351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DF91DC59-E464-473C-882B-9D16EA20F422}" type="datetimeFigureOut">
              <a:rPr lang="en-US" smtClean="0"/>
              <a:t>11/4/2013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08D172B-A3B9-4B10-B7B1-C01AC66714F4}" type="slidenum">
              <a:rPr lang="en-US" smtClean="0"/>
              <a:t>‹#›</a:t>
            </a:fld>
            <a:endParaRPr lang="en-US"/>
          </a:p>
        </p:txBody>
      </p:sp>
    </p:spTree>
    <p:extLst>
      <p:ext uri="{BB962C8B-B14F-4D97-AF65-F5344CB8AC3E}">
        <p14:creationId xmlns:p14="http://schemas.microsoft.com/office/powerpoint/2010/main" val="42207520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F91DC59-E464-473C-882B-9D16EA20F422}" type="datetimeFigureOut">
              <a:rPr lang="en-US" smtClean="0"/>
              <a:t>11/4/2013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08D172B-A3B9-4B10-B7B1-C01AC66714F4}" type="slidenum">
              <a:rPr lang="en-US" smtClean="0"/>
              <a:t>‹#›</a:t>
            </a:fld>
            <a:endParaRPr lang="en-US"/>
          </a:p>
        </p:txBody>
      </p:sp>
    </p:spTree>
    <p:extLst>
      <p:ext uri="{BB962C8B-B14F-4D97-AF65-F5344CB8AC3E}">
        <p14:creationId xmlns:p14="http://schemas.microsoft.com/office/powerpoint/2010/main" val="19715606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F91DC59-E464-473C-882B-9D16EA20F422}" type="datetimeFigureOut">
              <a:rPr lang="en-US" smtClean="0"/>
              <a:t>11/4/2013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08D172B-A3B9-4B10-B7B1-C01AC66714F4}" type="slidenum">
              <a:rPr lang="en-US" smtClean="0"/>
              <a:t>‹#›</a:t>
            </a:fld>
            <a:endParaRPr lang="en-US"/>
          </a:p>
        </p:txBody>
      </p:sp>
    </p:spTree>
    <p:extLst>
      <p:ext uri="{BB962C8B-B14F-4D97-AF65-F5344CB8AC3E}">
        <p14:creationId xmlns:p14="http://schemas.microsoft.com/office/powerpoint/2010/main" val="1022018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F91DC59-E464-473C-882B-9D16EA20F422}" type="datetimeFigureOut">
              <a:rPr lang="en-US" smtClean="0"/>
              <a:t>11/4/2013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08D172B-A3B9-4B10-B7B1-C01AC66714F4}" type="slidenum">
              <a:rPr lang="en-US" smtClean="0"/>
              <a:t>‹#›</a:t>
            </a:fld>
            <a:endParaRPr lang="en-US"/>
          </a:p>
        </p:txBody>
      </p:sp>
    </p:spTree>
    <p:extLst>
      <p:ext uri="{BB962C8B-B14F-4D97-AF65-F5344CB8AC3E}">
        <p14:creationId xmlns:p14="http://schemas.microsoft.com/office/powerpoint/2010/main" val="31101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91DC59-E464-473C-882B-9D16EA20F422}" type="datetimeFigureOut">
              <a:rPr lang="en-US" smtClean="0"/>
              <a:t>11/4/2013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08D172B-A3B9-4B10-B7B1-C01AC66714F4}" type="slidenum">
              <a:rPr lang="en-US" smtClean="0"/>
              <a:t>‹#›</a:t>
            </a:fld>
            <a:endParaRPr lang="en-US"/>
          </a:p>
        </p:txBody>
      </p:sp>
    </p:spTree>
    <p:extLst>
      <p:ext uri="{BB962C8B-B14F-4D97-AF65-F5344CB8AC3E}">
        <p14:creationId xmlns:p14="http://schemas.microsoft.com/office/powerpoint/2010/main" val="2758334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F91DC59-E464-473C-882B-9D16EA20F422}" type="datetimeFigureOut">
              <a:rPr lang="en-US" smtClean="0"/>
              <a:t>11/4/2013</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08D172B-A3B9-4B10-B7B1-C01AC66714F4}" type="slidenum">
              <a:rPr lang="en-US" smtClean="0"/>
              <a:t>‹#›</a:t>
            </a:fld>
            <a:endParaRPr lang="en-US"/>
          </a:p>
        </p:txBody>
      </p:sp>
    </p:spTree>
    <p:extLst>
      <p:ext uri="{BB962C8B-B14F-4D97-AF65-F5344CB8AC3E}">
        <p14:creationId xmlns:p14="http://schemas.microsoft.com/office/powerpoint/2010/main" val="477024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F91DC59-E464-473C-882B-9D16EA20F422}" type="datetimeFigureOut">
              <a:rPr lang="en-US" smtClean="0"/>
              <a:t>11/4/2013</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08D172B-A3B9-4B10-B7B1-C01AC66714F4}" type="slidenum">
              <a:rPr lang="en-US" smtClean="0"/>
              <a:t>‹#›</a:t>
            </a:fld>
            <a:endParaRPr lang="en-US"/>
          </a:p>
        </p:txBody>
      </p:sp>
    </p:spTree>
    <p:extLst>
      <p:ext uri="{BB962C8B-B14F-4D97-AF65-F5344CB8AC3E}">
        <p14:creationId xmlns:p14="http://schemas.microsoft.com/office/powerpoint/2010/main" val="3177152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F91DC59-E464-473C-882B-9D16EA20F422}" type="datetimeFigureOut">
              <a:rPr lang="en-US" smtClean="0"/>
              <a:t>11/4/2013</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08D172B-A3B9-4B10-B7B1-C01AC66714F4}" type="slidenum">
              <a:rPr lang="en-US" smtClean="0"/>
              <a:t>‹#›</a:t>
            </a:fld>
            <a:endParaRPr lang="en-US"/>
          </a:p>
        </p:txBody>
      </p:sp>
    </p:spTree>
    <p:extLst>
      <p:ext uri="{BB962C8B-B14F-4D97-AF65-F5344CB8AC3E}">
        <p14:creationId xmlns:p14="http://schemas.microsoft.com/office/powerpoint/2010/main" val="4155084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91DC59-E464-473C-882B-9D16EA20F422}" type="datetimeFigureOut">
              <a:rPr lang="en-US" smtClean="0"/>
              <a:t>11/4/2013</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08D172B-A3B9-4B10-B7B1-C01AC66714F4}" type="slidenum">
              <a:rPr lang="en-US" smtClean="0"/>
              <a:t>‹#›</a:t>
            </a:fld>
            <a:endParaRPr lang="en-US"/>
          </a:p>
        </p:txBody>
      </p:sp>
    </p:spTree>
    <p:extLst>
      <p:ext uri="{BB962C8B-B14F-4D97-AF65-F5344CB8AC3E}">
        <p14:creationId xmlns:p14="http://schemas.microsoft.com/office/powerpoint/2010/main" val="2726242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91DC59-E464-473C-882B-9D16EA20F422}" type="datetimeFigureOut">
              <a:rPr lang="en-US" smtClean="0"/>
              <a:t>11/4/2013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08D172B-A3B9-4B10-B7B1-C01AC66714F4}" type="slidenum">
              <a:rPr lang="en-US" smtClean="0"/>
              <a:t>‹#›</a:t>
            </a:fld>
            <a:endParaRPr lang="en-US"/>
          </a:p>
        </p:txBody>
      </p:sp>
    </p:spTree>
    <p:extLst>
      <p:ext uri="{BB962C8B-B14F-4D97-AF65-F5344CB8AC3E}">
        <p14:creationId xmlns:p14="http://schemas.microsoft.com/office/powerpoint/2010/main" val="66880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91DC59-E464-473C-882B-9D16EA20F422}" type="datetimeFigureOut">
              <a:rPr lang="en-US" smtClean="0"/>
              <a:t>11/4/2013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08D172B-A3B9-4B10-B7B1-C01AC66714F4}" type="slidenum">
              <a:rPr lang="en-US" smtClean="0"/>
              <a:t>‹#›</a:t>
            </a:fld>
            <a:endParaRPr lang="en-US"/>
          </a:p>
        </p:txBody>
      </p:sp>
    </p:spTree>
    <p:extLst>
      <p:ext uri="{BB962C8B-B14F-4D97-AF65-F5344CB8AC3E}">
        <p14:creationId xmlns:p14="http://schemas.microsoft.com/office/powerpoint/2010/main" val="2178572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F91DC59-E464-473C-882B-9D16EA20F422}" type="datetimeFigureOut">
              <a:rPr lang="en-US" smtClean="0"/>
              <a:t>11/4/2013</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08D172B-A3B9-4B10-B7B1-C01AC66714F4}" type="slidenum">
              <a:rPr lang="en-US" smtClean="0"/>
              <a:t>‹#›</a:t>
            </a:fld>
            <a:endParaRPr lang="en-US"/>
          </a:p>
        </p:txBody>
      </p:sp>
    </p:spTree>
    <p:extLst>
      <p:ext uri="{BB962C8B-B14F-4D97-AF65-F5344CB8AC3E}">
        <p14:creationId xmlns:p14="http://schemas.microsoft.com/office/powerpoint/2010/main" val="36143697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cs typeface="B Titr" panose="00000700000000000000" pitchFamily="2" charset="-78"/>
              </a:rPr>
              <a:t>کتاب شبکه های کامپیوتری</a:t>
            </a:r>
            <a:endParaRPr lang="en-US" dirty="0">
              <a:cs typeface="B Titr" panose="00000700000000000000" pitchFamily="2" charset="-78"/>
            </a:endParaRPr>
          </a:p>
        </p:txBody>
      </p:sp>
      <p:sp>
        <p:nvSpPr>
          <p:cNvPr id="3" name="Subtitle 2"/>
          <p:cNvSpPr>
            <a:spLocks noGrp="1"/>
          </p:cNvSpPr>
          <p:nvPr>
            <p:ph type="subTitle" idx="1"/>
          </p:nvPr>
        </p:nvSpPr>
        <p:spPr/>
        <p:txBody>
          <a:bodyPr>
            <a:normAutofit/>
          </a:bodyPr>
          <a:lstStyle/>
          <a:p>
            <a:r>
              <a:rPr lang="fa-IR" sz="2400" dirty="0" smtClean="0">
                <a:cs typeface="B Zar" panose="00000400000000000000" pitchFamily="2" charset="-78"/>
              </a:rPr>
              <a:t>فصل 8- سیستم عامل های شبکه ای</a:t>
            </a:r>
            <a:endParaRPr lang="en-US" sz="2400" dirty="0">
              <a:cs typeface="B Zar" panose="00000400000000000000" pitchFamily="2" charset="-78"/>
            </a:endParaRPr>
          </a:p>
        </p:txBody>
      </p:sp>
    </p:spTree>
    <p:extLst>
      <p:ext uri="{BB962C8B-B14F-4D97-AF65-F5344CB8AC3E}">
        <p14:creationId xmlns:p14="http://schemas.microsoft.com/office/powerpoint/2010/main" val="9028844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fa-IR" sz="4000" dirty="0">
                <a:cs typeface="B Titr" panose="00000700000000000000" pitchFamily="2" charset="-78"/>
              </a:rPr>
              <a:t>3</a:t>
            </a:r>
            <a:r>
              <a:rPr lang="fa-IR" sz="4000" dirty="0" smtClean="0">
                <a:cs typeface="B Titr" panose="00000700000000000000" pitchFamily="2" charset="-78"/>
              </a:rPr>
              <a:t>- پشتیبانی از چندپردازنده</a:t>
            </a:r>
            <a:endParaRPr lang="en-US" sz="4000" dirty="0">
              <a:cs typeface="B Titr" panose="00000700000000000000" pitchFamily="2" charset="-78"/>
            </a:endParaRPr>
          </a:p>
        </p:txBody>
      </p:sp>
      <p:sp>
        <p:nvSpPr>
          <p:cNvPr id="3" name="Content Placeholder 2"/>
          <p:cNvSpPr>
            <a:spLocks noGrp="1"/>
          </p:cNvSpPr>
          <p:nvPr>
            <p:ph idx="1"/>
          </p:nvPr>
        </p:nvSpPr>
        <p:spPr>
          <a:xfrm>
            <a:off x="2592925" y="1695718"/>
            <a:ext cx="8915400" cy="3777622"/>
          </a:xfrm>
        </p:spPr>
        <p:txBody>
          <a:bodyPr>
            <a:normAutofit fontScale="92500" lnSpcReduction="20000"/>
          </a:bodyPr>
          <a:lstStyle/>
          <a:p>
            <a:pPr algn="just" rtl="1">
              <a:lnSpc>
                <a:spcPct val="120000"/>
              </a:lnSpc>
            </a:pPr>
            <a:r>
              <a:rPr lang="fa-IR" sz="3200" dirty="0" smtClean="0">
                <a:cs typeface="B Zar" panose="00000400000000000000" pitchFamily="2" charset="-78"/>
              </a:rPr>
              <a:t>هر </a:t>
            </a:r>
            <a:r>
              <a:rPr lang="fa-IR" sz="3200" dirty="0">
                <a:cs typeface="B Zar" panose="00000400000000000000" pitchFamily="2" charset="-78"/>
              </a:rPr>
              <a:t>چه تعداد پردازنده </a:t>
            </a:r>
            <a:r>
              <a:rPr lang="fa-IR" sz="3200" dirty="0" smtClean="0">
                <a:cs typeface="B Zar" panose="00000400000000000000" pitchFamily="2" charset="-78"/>
              </a:rPr>
              <a:t>های </a:t>
            </a:r>
            <a:r>
              <a:rPr lang="fa-IR" sz="3200" dirty="0">
                <a:cs typeface="B Zar" panose="00000400000000000000" pitchFamily="2" charset="-78"/>
              </a:rPr>
              <a:t>موجود </a:t>
            </a:r>
            <a:r>
              <a:rPr lang="fa-IR" sz="3200" dirty="0" smtClean="0">
                <a:cs typeface="B Zar" panose="00000400000000000000" pitchFamily="2" charset="-78"/>
              </a:rPr>
              <a:t>روی یک </a:t>
            </a:r>
            <a:r>
              <a:rPr lang="fa-IR" sz="3200" dirty="0">
                <a:cs typeface="B Zar" panose="00000400000000000000" pitchFamily="2" charset="-78"/>
              </a:rPr>
              <a:t>برد </a:t>
            </a:r>
            <a:r>
              <a:rPr lang="fa-IR" sz="3200" dirty="0" smtClean="0">
                <a:cs typeface="B Zar" panose="00000400000000000000" pitchFamily="2" charset="-78"/>
              </a:rPr>
              <a:t>اصلی بیشتر </a:t>
            </a:r>
            <a:r>
              <a:rPr lang="fa-IR" sz="3200" dirty="0">
                <a:cs typeface="B Zar" panose="00000400000000000000" pitchFamily="2" charset="-78"/>
              </a:rPr>
              <a:t>باشد کارها </a:t>
            </a:r>
            <a:r>
              <a:rPr lang="fa-IR" sz="3200" dirty="0" smtClean="0">
                <a:cs typeface="B Zar" panose="00000400000000000000" pitchFamily="2" charset="-78"/>
              </a:rPr>
              <a:t>سریع </a:t>
            </a:r>
            <a:r>
              <a:rPr lang="fa-IR" sz="3200" dirty="0">
                <a:cs typeface="B Zar" panose="00000400000000000000" pitchFamily="2" charset="-78"/>
              </a:rPr>
              <a:t>تر انجام </a:t>
            </a:r>
            <a:r>
              <a:rPr lang="fa-IR" sz="3200" dirty="0" smtClean="0">
                <a:cs typeface="B Zar" panose="00000400000000000000" pitchFamily="2" charset="-78"/>
              </a:rPr>
              <a:t>می </a:t>
            </a:r>
            <a:r>
              <a:rPr lang="fa-IR" sz="3200" dirty="0">
                <a:cs typeface="B Zar" panose="00000400000000000000" pitchFamily="2" charset="-78"/>
              </a:rPr>
              <a:t>شود. امروزه </a:t>
            </a:r>
            <a:r>
              <a:rPr lang="fa-IR" sz="3200" dirty="0" smtClean="0">
                <a:cs typeface="B Zar" panose="00000400000000000000" pitchFamily="2" charset="-78"/>
              </a:rPr>
              <a:t>بردهای </a:t>
            </a:r>
            <a:r>
              <a:rPr lang="fa-IR" sz="3200" dirty="0">
                <a:cs typeface="B Zar" panose="00000400000000000000" pitchFamily="2" charset="-78"/>
              </a:rPr>
              <a:t>چند پردازنده در دو </a:t>
            </a:r>
            <a:r>
              <a:rPr lang="fa-IR" sz="3200" dirty="0" smtClean="0">
                <a:cs typeface="B Zar" panose="00000400000000000000" pitchFamily="2" charset="-78"/>
              </a:rPr>
              <a:t>زمینه </a:t>
            </a:r>
            <a:r>
              <a:rPr lang="fa-IR" sz="3200" dirty="0">
                <a:cs typeface="B Zar" panose="00000400000000000000" pitchFamily="2" charset="-78"/>
              </a:rPr>
              <a:t>عمده کاربرد دارند: </a:t>
            </a:r>
            <a:endParaRPr lang="fa-IR" sz="3200" dirty="0" smtClean="0">
              <a:cs typeface="B Zar" panose="00000400000000000000" pitchFamily="2" charset="-78"/>
            </a:endParaRPr>
          </a:p>
          <a:p>
            <a:pPr algn="just" rtl="1">
              <a:lnSpc>
                <a:spcPct val="120000"/>
              </a:lnSpc>
            </a:pPr>
            <a:r>
              <a:rPr lang="fa-IR" sz="3200" dirty="0" smtClean="0">
                <a:cs typeface="B Zar" panose="00000400000000000000" pitchFamily="2" charset="-78"/>
              </a:rPr>
              <a:t>سرویس </a:t>
            </a:r>
            <a:r>
              <a:rPr lang="fa-IR" sz="3200" dirty="0">
                <a:cs typeface="B Zar" panose="00000400000000000000" pitchFamily="2" charset="-78"/>
              </a:rPr>
              <a:t>دهنده </a:t>
            </a:r>
            <a:r>
              <a:rPr lang="fa-IR" sz="3200" dirty="0" smtClean="0">
                <a:cs typeface="B Zar" panose="00000400000000000000" pitchFamily="2" charset="-78"/>
              </a:rPr>
              <a:t>ها</a:t>
            </a:r>
          </a:p>
          <a:p>
            <a:pPr algn="just" rtl="1">
              <a:lnSpc>
                <a:spcPct val="120000"/>
              </a:lnSpc>
            </a:pPr>
            <a:r>
              <a:rPr lang="fa-IR" sz="3200" dirty="0" smtClean="0">
                <a:cs typeface="B Zar" panose="00000400000000000000" pitchFamily="2" charset="-78"/>
              </a:rPr>
              <a:t>رایانه های با عملیات سنگین گرافیکی </a:t>
            </a:r>
            <a:r>
              <a:rPr lang="fa-IR" sz="3200" dirty="0">
                <a:cs typeface="B Zar" panose="00000400000000000000" pitchFamily="2" charset="-78"/>
              </a:rPr>
              <a:t>و </a:t>
            </a:r>
            <a:r>
              <a:rPr lang="fa-IR" sz="3200" dirty="0" smtClean="0">
                <a:cs typeface="B Zar" panose="00000400000000000000" pitchFamily="2" charset="-78"/>
              </a:rPr>
              <a:t>پویا (</a:t>
            </a:r>
            <a:r>
              <a:rPr lang="en-US" sz="1900" dirty="0" smtClean="0">
                <a:cs typeface="B Zar" panose="00000400000000000000" pitchFamily="2" charset="-78"/>
              </a:rPr>
              <a:t>Graphic Workstations</a:t>
            </a:r>
            <a:r>
              <a:rPr lang="fa-IR" sz="3200" dirty="0" smtClean="0">
                <a:cs typeface="B Zar" panose="00000400000000000000" pitchFamily="2" charset="-78"/>
              </a:rPr>
              <a:t>)</a:t>
            </a:r>
          </a:p>
          <a:p>
            <a:pPr lvl="1" algn="just" rtl="1">
              <a:lnSpc>
                <a:spcPct val="120000"/>
              </a:lnSpc>
            </a:pPr>
            <a:r>
              <a:rPr lang="fa-IR" sz="3000" dirty="0" smtClean="0">
                <a:cs typeface="B Zar" panose="00000400000000000000" pitchFamily="2" charset="-78"/>
              </a:rPr>
              <a:t>بنابراین </a:t>
            </a:r>
            <a:r>
              <a:rPr lang="fa-IR" sz="3000" dirty="0">
                <a:cs typeface="B Zar" panose="00000400000000000000" pitchFamily="2" charset="-78"/>
              </a:rPr>
              <a:t>در </a:t>
            </a:r>
            <a:r>
              <a:rPr lang="fa-IR" sz="3000" dirty="0" smtClean="0">
                <a:cs typeface="B Zar" panose="00000400000000000000" pitchFamily="2" charset="-78"/>
              </a:rPr>
              <a:t>مواردی </a:t>
            </a:r>
            <a:r>
              <a:rPr lang="fa-IR" sz="3000" dirty="0">
                <a:cs typeface="B Zar" panose="00000400000000000000" pitchFamily="2" charset="-78"/>
              </a:rPr>
              <a:t>که </a:t>
            </a:r>
            <a:r>
              <a:rPr lang="fa-IR" sz="3000" dirty="0" smtClean="0">
                <a:cs typeface="B Zar" panose="00000400000000000000" pitchFamily="2" charset="-78"/>
              </a:rPr>
              <a:t>نیاز </a:t>
            </a:r>
            <a:r>
              <a:rPr lang="fa-IR" sz="3000" dirty="0">
                <a:cs typeface="B Zar" panose="00000400000000000000" pitchFamily="2" charset="-78"/>
              </a:rPr>
              <a:t>به استفاده از </a:t>
            </a:r>
            <a:r>
              <a:rPr lang="fa-IR" sz="3000" dirty="0" smtClean="0">
                <a:cs typeface="B Zar" panose="00000400000000000000" pitchFamily="2" charset="-78"/>
              </a:rPr>
              <a:t>بردهایی </a:t>
            </a:r>
            <a:r>
              <a:rPr lang="fa-IR" sz="3000" dirty="0">
                <a:cs typeface="B Zar" panose="00000400000000000000" pitchFamily="2" charset="-78"/>
              </a:rPr>
              <a:t>با </a:t>
            </a:r>
            <a:r>
              <a:rPr lang="fa-IR" sz="3000" dirty="0" smtClean="0">
                <a:cs typeface="B Zar" panose="00000400000000000000" pitchFamily="2" charset="-78"/>
              </a:rPr>
              <a:t>بیش </a:t>
            </a:r>
            <a:r>
              <a:rPr lang="fa-IR" sz="3000" dirty="0">
                <a:cs typeface="B Zar" panose="00000400000000000000" pitchFamily="2" charset="-78"/>
              </a:rPr>
              <a:t>از </a:t>
            </a:r>
            <a:r>
              <a:rPr lang="fa-IR" sz="3000" dirty="0" smtClean="0">
                <a:cs typeface="B Zar" panose="00000400000000000000" pitchFamily="2" charset="-78"/>
              </a:rPr>
              <a:t>یک </a:t>
            </a:r>
            <a:r>
              <a:rPr lang="en-US" sz="3000" dirty="0" smtClean="0">
                <a:cs typeface="B Zar" panose="00000400000000000000" pitchFamily="2" charset="-78"/>
              </a:rPr>
              <a:t>CPU </a:t>
            </a:r>
            <a:r>
              <a:rPr lang="fa-IR" sz="3000" dirty="0">
                <a:cs typeface="B Zar" panose="00000400000000000000" pitchFamily="2" charset="-78"/>
              </a:rPr>
              <a:t>باشد لازم است تا </a:t>
            </a:r>
            <a:r>
              <a:rPr lang="fa-IR" sz="3000" dirty="0" smtClean="0">
                <a:cs typeface="B Zar" panose="00000400000000000000" pitchFamily="2" charset="-78"/>
              </a:rPr>
              <a:t>سیستم </a:t>
            </a:r>
            <a:r>
              <a:rPr lang="fa-IR" sz="3000" dirty="0">
                <a:cs typeface="B Zar" panose="00000400000000000000" pitchFamily="2" charset="-78"/>
              </a:rPr>
              <a:t>عامل </a:t>
            </a:r>
            <a:r>
              <a:rPr lang="fa-IR" sz="3000" dirty="0" smtClean="0">
                <a:cs typeface="B Zar" panose="00000400000000000000" pitchFamily="2" charset="-78"/>
              </a:rPr>
              <a:t>نیز </a:t>
            </a:r>
            <a:r>
              <a:rPr lang="fa-IR" sz="3000" dirty="0">
                <a:cs typeface="B Zar" panose="00000400000000000000" pitchFamily="2" charset="-78"/>
              </a:rPr>
              <a:t>بتواند آنها را </a:t>
            </a:r>
            <a:r>
              <a:rPr lang="fa-IR" sz="3000" dirty="0" smtClean="0">
                <a:cs typeface="B Zar" panose="00000400000000000000" pitchFamily="2" charset="-78"/>
              </a:rPr>
              <a:t>شناسایی </a:t>
            </a:r>
            <a:r>
              <a:rPr lang="fa-IR" sz="3000" dirty="0">
                <a:cs typeface="B Zar" panose="00000400000000000000" pitchFamily="2" charset="-78"/>
              </a:rPr>
              <a:t>کرده و استفاده کند</a:t>
            </a:r>
            <a:r>
              <a:rPr lang="fa-IR" sz="3000" dirty="0" smtClean="0">
                <a:cs typeface="B Zar" panose="00000400000000000000" pitchFamily="2" charset="-78"/>
              </a:rPr>
              <a:t>.</a:t>
            </a:r>
          </a:p>
        </p:txBody>
      </p:sp>
      <p:graphicFrame>
        <p:nvGraphicFramePr>
          <p:cNvPr id="5" name="Diagram 4"/>
          <p:cNvGraphicFramePr/>
          <p:nvPr>
            <p:extLst>
              <p:ext uri="{D42A27DB-BD31-4B8C-83A1-F6EECF244321}">
                <p14:modId xmlns:p14="http://schemas.microsoft.com/office/powerpoint/2010/main" val="4093891651"/>
              </p:ext>
            </p:extLst>
          </p:nvPr>
        </p:nvGraphicFramePr>
        <p:xfrm>
          <a:off x="2044880" y="1560013"/>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45029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fa-IR" sz="4000" dirty="0" smtClean="0">
                <a:cs typeface="B Titr" panose="00000700000000000000" pitchFamily="2" charset="-78"/>
              </a:rPr>
              <a:t>4- تحمل خطا</a:t>
            </a:r>
            <a:endParaRPr lang="en-US" sz="4000" dirty="0">
              <a:cs typeface="B Titr" panose="00000700000000000000" pitchFamily="2" charset="-78"/>
            </a:endParaRPr>
          </a:p>
        </p:txBody>
      </p:sp>
      <p:sp>
        <p:nvSpPr>
          <p:cNvPr id="3" name="Content Placeholder 2"/>
          <p:cNvSpPr>
            <a:spLocks noGrp="1"/>
          </p:cNvSpPr>
          <p:nvPr>
            <p:ph idx="1"/>
          </p:nvPr>
        </p:nvSpPr>
        <p:spPr>
          <a:xfrm>
            <a:off x="1790163" y="1695717"/>
            <a:ext cx="9718162" cy="4653567"/>
          </a:xfrm>
        </p:spPr>
        <p:txBody>
          <a:bodyPr>
            <a:normAutofit fontScale="92500" lnSpcReduction="10000"/>
          </a:bodyPr>
          <a:lstStyle/>
          <a:p>
            <a:pPr algn="just" rtl="1">
              <a:lnSpc>
                <a:spcPct val="120000"/>
              </a:lnSpc>
            </a:pPr>
            <a:r>
              <a:rPr lang="fa-IR" sz="3200" dirty="0" smtClean="0">
                <a:cs typeface="B Zar" panose="00000400000000000000" pitchFamily="2" charset="-78"/>
              </a:rPr>
              <a:t>عدم تأخیر </a:t>
            </a:r>
            <a:r>
              <a:rPr lang="fa-IR" sz="3200" dirty="0">
                <a:cs typeface="B Zar" panose="00000400000000000000" pitchFamily="2" charset="-78"/>
              </a:rPr>
              <a:t>در </a:t>
            </a:r>
            <a:r>
              <a:rPr lang="fa-IR" sz="3200" dirty="0" smtClean="0">
                <a:cs typeface="B Zar" panose="00000400000000000000" pitchFamily="2" charset="-78"/>
              </a:rPr>
              <a:t>ارایه سرویس </a:t>
            </a:r>
            <a:r>
              <a:rPr lang="fa-IR" sz="3200" dirty="0">
                <a:cs typeface="B Zar" panose="00000400000000000000" pitchFamily="2" charset="-78"/>
              </a:rPr>
              <a:t>و قدرت تحمل در هنگام بروز مشکل و </a:t>
            </a:r>
            <a:r>
              <a:rPr lang="fa-IR" sz="3200" dirty="0" smtClean="0">
                <a:cs typeface="B Zar" panose="00000400000000000000" pitchFamily="2" charset="-78"/>
              </a:rPr>
              <a:t>خطاهای </a:t>
            </a:r>
            <a:r>
              <a:rPr lang="fa-IR" sz="3200" dirty="0">
                <a:cs typeface="B Zar" panose="00000400000000000000" pitchFamily="2" charset="-78"/>
              </a:rPr>
              <a:t>عمدتا </a:t>
            </a:r>
            <a:r>
              <a:rPr lang="fa-IR" sz="3200" dirty="0" smtClean="0">
                <a:cs typeface="B Zar" panose="00000400000000000000" pitchFamily="2" charset="-78"/>
              </a:rPr>
              <a:t>سخت افزاری </a:t>
            </a:r>
            <a:r>
              <a:rPr lang="fa-IR" sz="3200" dirty="0">
                <a:cs typeface="B Zar" panose="00000400000000000000" pitchFamily="2" charset="-78"/>
              </a:rPr>
              <a:t>است </a:t>
            </a:r>
            <a:endParaRPr lang="fa-IR" sz="3200" dirty="0" smtClean="0">
              <a:cs typeface="B Zar" panose="00000400000000000000" pitchFamily="2" charset="-78"/>
            </a:endParaRPr>
          </a:p>
          <a:p>
            <a:pPr algn="just" rtl="1">
              <a:lnSpc>
                <a:spcPct val="120000"/>
              </a:lnSpc>
            </a:pPr>
            <a:r>
              <a:rPr lang="en-US" sz="3200" dirty="0" smtClean="0">
                <a:cs typeface="B Zar" panose="00000400000000000000" pitchFamily="2" charset="-78"/>
              </a:rPr>
              <a:t>FT</a:t>
            </a:r>
            <a:r>
              <a:rPr lang="fa-IR" sz="3200" dirty="0" smtClean="0">
                <a:cs typeface="B Zar" panose="00000400000000000000" pitchFamily="2" charset="-78"/>
              </a:rPr>
              <a:t> قابلیتی </a:t>
            </a:r>
            <a:r>
              <a:rPr lang="fa-IR" sz="3200" dirty="0">
                <a:cs typeface="B Zar" panose="00000400000000000000" pitchFamily="2" charset="-78"/>
              </a:rPr>
              <a:t>است در </a:t>
            </a:r>
            <a:r>
              <a:rPr lang="fa-IR" sz="3200" dirty="0" smtClean="0">
                <a:cs typeface="B Zar" panose="00000400000000000000" pitchFamily="2" charset="-78"/>
              </a:rPr>
              <a:t>سیستم عامل </a:t>
            </a:r>
            <a:r>
              <a:rPr lang="fa-IR" sz="3200" dirty="0">
                <a:cs typeface="B Zar" panose="00000400000000000000" pitchFamily="2" charset="-78"/>
              </a:rPr>
              <a:t>که </a:t>
            </a:r>
            <a:r>
              <a:rPr lang="fa-IR" sz="3200" dirty="0" smtClean="0">
                <a:cs typeface="B Zar" panose="00000400000000000000" pitchFamily="2" charset="-78"/>
              </a:rPr>
              <a:t>می </a:t>
            </a:r>
            <a:r>
              <a:rPr lang="fa-IR" sz="3200" dirty="0">
                <a:cs typeface="B Zar" panose="00000400000000000000" pitchFamily="2" charset="-78"/>
              </a:rPr>
              <a:t>تواند هنگام بروز مشکلات از </a:t>
            </a:r>
            <a:r>
              <a:rPr lang="fa-IR" sz="3200" dirty="0" smtClean="0">
                <a:cs typeface="B Zar" panose="00000400000000000000" pitchFamily="2" charset="-78"/>
              </a:rPr>
              <a:t>تجهیزات جایگزین </a:t>
            </a:r>
            <a:r>
              <a:rPr lang="fa-IR" sz="3200" dirty="0">
                <a:cs typeface="B Zar" panose="00000400000000000000" pitchFamily="2" charset="-78"/>
              </a:rPr>
              <a:t>استفاده کرده و بدون </a:t>
            </a:r>
            <a:r>
              <a:rPr lang="fa-IR" sz="3200" dirty="0" smtClean="0">
                <a:cs typeface="B Zar" panose="00000400000000000000" pitchFamily="2" charset="-78"/>
              </a:rPr>
              <a:t>تأخیر </a:t>
            </a:r>
            <a:r>
              <a:rPr lang="fa-IR" sz="3200" dirty="0">
                <a:cs typeface="B Zar" panose="00000400000000000000" pitchFamily="2" charset="-78"/>
              </a:rPr>
              <a:t>( </a:t>
            </a:r>
            <a:r>
              <a:rPr lang="fa-IR" sz="3200" dirty="0" smtClean="0">
                <a:cs typeface="B Zar" panose="00000400000000000000" pitchFamily="2" charset="-78"/>
              </a:rPr>
              <a:t>یا </a:t>
            </a:r>
            <a:r>
              <a:rPr lang="fa-IR" sz="3200" dirty="0">
                <a:cs typeface="B Zar" panose="00000400000000000000" pitchFamily="2" charset="-78"/>
              </a:rPr>
              <a:t>با </a:t>
            </a:r>
            <a:r>
              <a:rPr lang="fa-IR" sz="3200" dirty="0" smtClean="0">
                <a:cs typeface="B Zar" panose="00000400000000000000" pitchFamily="2" charset="-78"/>
              </a:rPr>
              <a:t>تأخیر بسیار </a:t>
            </a:r>
            <a:r>
              <a:rPr lang="fa-IR" sz="3200" dirty="0">
                <a:cs typeface="B Zar" panose="00000400000000000000" pitchFamily="2" charset="-78"/>
              </a:rPr>
              <a:t>کوتاه) به طور خودکار به </a:t>
            </a:r>
            <a:r>
              <a:rPr lang="fa-IR" sz="3200" dirty="0" smtClean="0">
                <a:cs typeface="B Zar" panose="00000400000000000000" pitchFamily="2" charset="-78"/>
              </a:rPr>
              <a:t>سرویس دهی </a:t>
            </a:r>
            <a:r>
              <a:rPr lang="fa-IR" sz="3200" dirty="0">
                <a:cs typeface="B Zar" panose="00000400000000000000" pitchFamily="2" charset="-78"/>
              </a:rPr>
              <a:t>ادامه دهد. </a:t>
            </a:r>
            <a:endParaRPr lang="fa-IR" sz="3200" dirty="0" smtClean="0">
              <a:cs typeface="B Zar" panose="00000400000000000000" pitchFamily="2" charset="-78"/>
            </a:endParaRPr>
          </a:p>
          <a:p>
            <a:pPr algn="just" rtl="1">
              <a:lnSpc>
                <a:spcPct val="120000"/>
              </a:lnSpc>
            </a:pPr>
            <a:r>
              <a:rPr lang="fa-IR" sz="3200" dirty="0" smtClean="0">
                <a:cs typeface="B Zar" panose="00000400000000000000" pitchFamily="2" charset="-78"/>
              </a:rPr>
              <a:t>نکته اصلی در</a:t>
            </a:r>
            <a:r>
              <a:rPr lang="en-US" sz="3200" dirty="0" smtClean="0">
                <a:cs typeface="B Zar" panose="00000400000000000000" pitchFamily="2" charset="-78"/>
              </a:rPr>
              <a:t>FT</a:t>
            </a:r>
            <a:r>
              <a:rPr lang="fa-IR" sz="3200" dirty="0" smtClean="0">
                <a:cs typeface="B Zar" panose="00000400000000000000" pitchFamily="2" charset="-78"/>
              </a:rPr>
              <a:t> این </a:t>
            </a:r>
            <a:r>
              <a:rPr lang="fa-IR" sz="3200" dirty="0">
                <a:cs typeface="B Zar" panose="00000400000000000000" pitchFamily="2" charset="-78"/>
              </a:rPr>
              <a:t>است که هنگام بروز </a:t>
            </a:r>
            <a:r>
              <a:rPr lang="fa-IR" sz="3200" dirty="0" smtClean="0">
                <a:cs typeface="B Zar" panose="00000400000000000000" pitchFamily="2" charset="-78"/>
              </a:rPr>
              <a:t>خطا:</a:t>
            </a:r>
          </a:p>
          <a:p>
            <a:pPr lvl="1" algn="just" rtl="1">
              <a:lnSpc>
                <a:spcPct val="120000"/>
              </a:lnSpc>
            </a:pPr>
            <a:r>
              <a:rPr lang="fa-IR" sz="3000" dirty="0" smtClean="0">
                <a:cs typeface="B Zar" panose="00000400000000000000" pitchFamily="2" charset="-78"/>
              </a:rPr>
              <a:t>اولا </a:t>
            </a:r>
            <a:r>
              <a:rPr lang="fa-IR" sz="3000" dirty="0">
                <a:cs typeface="B Zar" panose="00000400000000000000" pitchFamily="2" charset="-78"/>
              </a:rPr>
              <a:t>زمان قطع شدن سرویس بسیار کوتاه بوده، </a:t>
            </a:r>
            <a:endParaRPr lang="fa-IR" sz="3000" dirty="0" smtClean="0">
              <a:cs typeface="B Zar" panose="00000400000000000000" pitchFamily="2" charset="-78"/>
            </a:endParaRPr>
          </a:p>
          <a:p>
            <a:pPr lvl="1" algn="just" rtl="1">
              <a:lnSpc>
                <a:spcPct val="120000"/>
              </a:lnSpc>
            </a:pPr>
            <a:r>
              <a:rPr lang="fa-IR" sz="3000" dirty="0" smtClean="0">
                <a:cs typeface="B Zar" panose="00000400000000000000" pitchFamily="2" charset="-78"/>
              </a:rPr>
              <a:t>ثانیا عملیات جایگزینی </a:t>
            </a:r>
            <a:r>
              <a:rPr lang="fa-IR" sz="3000" dirty="0">
                <a:cs typeface="B Zar" panose="00000400000000000000" pitchFamily="2" charset="-78"/>
              </a:rPr>
              <a:t>بدون عوامل </a:t>
            </a:r>
            <a:r>
              <a:rPr lang="fa-IR" sz="3000" dirty="0" smtClean="0">
                <a:cs typeface="B Zar" panose="00000400000000000000" pitchFamily="2" charset="-78"/>
              </a:rPr>
              <a:t>انسانی </a:t>
            </a:r>
            <a:r>
              <a:rPr lang="fa-IR" sz="3000" dirty="0">
                <a:cs typeface="B Zar" panose="00000400000000000000" pitchFamily="2" charset="-78"/>
              </a:rPr>
              <a:t>و به طور </a:t>
            </a:r>
            <a:r>
              <a:rPr lang="fa-IR" sz="3000" dirty="0" smtClean="0">
                <a:cs typeface="B Zar" panose="00000400000000000000" pitchFamily="2" charset="-78"/>
              </a:rPr>
              <a:t>خودکار </a:t>
            </a:r>
            <a:r>
              <a:rPr lang="fa-IR" sz="3000" dirty="0">
                <a:cs typeface="B Zar" panose="00000400000000000000" pitchFamily="2" charset="-78"/>
              </a:rPr>
              <a:t>صورت </a:t>
            </a:r>
            <a:r>
              <a:rPr lang="fa-IR" sz="3000" dirty="0" smtClean="0">
                <a:cs typeface="B Zar" panose="00000400000000000000" pitchFamily="2" charset="-78"/>
              </a:rPr>
              <a:t>می گیرد</a:t>
            </a:r>
            <a:r>
              <a:rPr lang="fa-IR" sz="3000" dirty="0">
                <a:cs typeface="B Zar" panose="00000400000000000000" pitchFamily="2" charset="-78"/>
              </a:rPr>
              <a:t>.  </a:t>
            </a:r>
            <a:endParaRPr lang="fa-IR" sz="2800" dirty="0" smtClean="0">
              <a:cs typeface="B Zar" panose="00000400000000000000" pitchFamily="2" charset="-78"/>
            </a:endParaRPr>
          </a:p>
        </p:txBody>
      </p:sp>
    </p:spTree>
    <p:extLst>
      <p:ext uri="{BB962C8B-B14F-4D97-AF65-F5344CB8AC3E}">
        <p14:creationId xmlns:p14="http://schemas.microsoft.com/office/powerpoint/2010/main" val="18681250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fa-IR" sz="4000" dirty="0" smtClean="0">
                <a:cs typeface="B Titr" panose="00000700000000000000" pitchFamily="2" charset="-78"/>
              </a:rPr>
              <a:t>4- تحمل خطا</a:t>
            </a:r>
            <a:endParaRPr lang="en-US" sz="4000" dirty="0">
              <a:cs typeface="B Titr" panose="00000700000000000000" pitchFamily="2" charset="-78"/>
            </a:endParaRPr>
          </a:p>
        </p:txBody>
      </p:sp>
      <p:sp>
        <p:nvSpPr>
          <p:cNvPr id="3" name="Content Placeholder 2"/>
          <p:cNvSpPr>
            <a:spLocks noGrp="1"/>
          </p:cNvSpPr>
          <p:nvPr>
            <p:ph idx="1"/>
          </p:nvPr>
        </p:nvSpPr>
        <p:spPr>
          <a:xfrm>
            <a:off x="1790163" y="1695717"/>
            <a:ext cx="9718162" cy="4653567"/>
          </a:xfrm>
        </p:spPr>
        <p:txBody>
          <a:bodyPr>
            <a:normAutofit/>
          </a:bodyPr>
          <a:lstStyle/>
          <a:p>
            <a:pPr marL="0" lvl="0" indent="0" algn="ctr" rtl="1">
              <a:lnSpc>
                <a:spcPct val="120000"/>
              </a:lnSpc>
              <a:buNone/>
            </a:pPr>
            <a:r>
              <a:rPr lang="en-US" sz="3200" dirty="0" smtClean="0">
                <a:solidFill>
                  <a:srgbClr val="C00000"/>
                </a:solidFill>
                <a:cs typeface="B Zar" panose="00000400000000000000" pitchFamily="2" charset="-78"/>
              </a:rPr>
              <a:t>Disk </a:t>
            </a:r>
            <a:r>
              <a:rPr lang="en-US" sz="3200" dirty="0">
                <a:solidFill>
                  <a:srgbClr val="C00000"/>
                </a:solidFill>
                <a:cs typeface="B Zar" panose="00000400000000000000" pitchFamily="2" charset="-78"/>
              </a:rPr>
              <a:t>Fault </a:t>
            </a:r>
            <a:r>
              <a:rPr lang="en-US" sz="3200" dirty="0" smtClean="0">
                <a:solidFill>
                  <a:srgbClr val="C00000"/>
                </a:solidFill>
                <a:cs typeface="B Zar" panose="00000400000000000000" pitchFamily="2" charset="-78"/>
              </a:rPr>
              <a:t>Tolerance</a:t>
            </a:r>
            <a:endParaRPr lang="fa-IR" sz="3200" dirty="0" smtClean="0">
              <a:solidFill>
                <a:srgbClr val="C00000"/>
              </a:solidFill>
              <a:cs typeface="B Zar" panose="00000400000000000000" pitchFamily="2" charset="-78"/>
            </a:endParaRPr>
          </a:p>
          <a:p>
            <a:pPr lvl="0" algn="just" rtl="1">
              <a:lnSpc>
                <a:spcPct val="120000"/>
              </a:lnSpc>
            </a:pPr>
            <a:r>
              <a:rPr lang="fa-IR" sz="3200" dirty="0" smtClean="0">
                <a:cs typeface="B Zar" panose="00000400000000000000" pitchFamily="2" charset="-78"/>
              </a:rPr>
              <a:t>با 1دیسک احتمال آسیب دیدن دیسک و از بین رفتن اطلاعات می باشد</a:t>
            </a:r>
            <a:r>
              <a:rPr lang="fa-IR" sz="3200" dirty="0" smtClean="0">
                <a:cs typeface="B Zar" panose="00000400000000000000" pitchFamily="2" charset="-78"/>
                <a:sym typeface="Wingdings" panose="05000000000000000000" pitchFamily="2" charset="2"/>
              </a:rPr>
              <a:t></a:t>
            </a:r>
            <a:endParaRPr lang="fa-IR" sz="3200" dirty="0" smtClean="0">
              <a:cs typeface="B Zar" panose="00000400000000000000" pitchFamily="2" charset="-78"/>
            </a:endParaRPr>
          </a:p>
          <a:p>
            <a:pPr lvl="1" algn="just" rtl="1">
              <a:lnSpc>
                <a:spcPct val="120000"/>
              </a:lnSpc>
            </a:pPr>
            <a:r>
              <a:rPr lang="fa-IR" sz="2600" dirty="0" smtClean="0">
                <a:cs typeface="B Zar" panose="00000400000000000000" pitchFamily="2" charset="-78"/>
              </a:rPr>
              <a:t>نصب دو دیسک سخت</a:t>
            </a:r>
          </a:p>
          <a:p>
            <a:pPr lvl="1" algn="just" rtl="1">
              <a:lnSpc>
                <a:spcPct val="120000"/>
              </a:lnSpc>
            </a:pPr>
            <a:r>
              <a:rPr lang="fa-IR" sz="2600" dirty="0" smtClean="0">
                <a:cs typeface="B Zar" panose="00000400000000000000" pitchFamily="2" charset="-78"/>
              </a:rPr>
              <a:t>استفاده از سیستم عاملی با قابلیت </a:t>
            </a:r>
            <a:r>
              <a:rPr lang="en-US" sz="2600" dirty="0" smtClean="0">
                <a:cs typeface="B Zar" panose="00000400000000000000" pitchFamily="2" charset="-78"/>
              </a:rPr>
              <a:t>FT</a:t>
            </a:r>
            <a:r>
              <a:rPr lang="fa-IR" sz="2600" dirty="0" smtClean="0">
                <a:cs typeface="B Zar" panose="00000400000000000000" pitchFamily="2" charset="-78"/>
              </a:rPr>
              <a:t> در زمینه دیسک</a:t>
            </a:r>
            <a:endParaRPr lang="en-US" sz="2600" dirty="0" smtClean="0">
              <a:cs typeface="B Zar" panose="00000400000000000000" pitchFamily="2" charset="-78"/>
            </a:endParaRPr>
          </a:p>
          <a:p>
            <a:pPr lvl="2" algn="just" rtl="1">
              <a:lnSpc>
                <a:spcPct val="120000"/>
              </a:lnSpc>
            </a:pPr>
            <a:r>
              <a:rPr lang="fa-IR" sz="2400" dirty="0" smtClean="0">
                <a:cs typeface="B Zar" panose="00000400000000000000" pitchFamily="2" charset="-78"/>
              </a:rPr>
              <a:t>همه سیستم </a:t>
            </a:r>
            <a:r>
              <a:rPr lang="fa-IR" sz="2400" dirty="0">
                <a:cs typeface="B Zar" panose="00000400000000000000" pitchFamily="2" charset="-78"/>
              </a:rPr>
              <a:t>عامل </a:t>
            </a:r>
            <a:r>
              <a:rPr lang="fa-IR" sz="2400" dirty="0" smtClean="0">
                <a:cs typeface="B Zar" panose="00000400000000000000" pitchFamily="2" charset="-78"/>
              </a:rPr>
              <a:t>های ویندوز </a:t>
            </a:r>
            <a:r>
              <a:rPr lang="en-US" sz="2400" dirty="0" smtClean="0">
                <a:cs typeface="B Zar" panose="00000400000000000000" pitchFamily="2" charset="-78"/>
              </a:rPr>
              <a:t>NT</a:t>
            </a:r>
            <a:r>
              <a:rPr lang="fa-IR" sz="2400" dirty="0" smtClean="0">
                <a:cs typeface="B Zar" panose="00000400000000000000" pitchFamily="2" charset="-78"/>
              </a:rPr>
              <a:t> گروه سرویس دهنده دارای این قابلیت هستند</a:t>
            </a:r>
            <a:endParaRPr lang="fa-IR" sz="2400" dirty="0">
              <a:cs typeface="B Zar" panose="00000400000000000000" pitchFamily="2" charset="-78"/>
            </a:endParaRPr>
          </a:p>
          <a:p>
            <a:pPr lvl="1" algn="just" rtl="1">
              <a:lnSpc>
                <a:spcPct val="120000"/>
              </a:lnSpc>
            </a:pPr>
            <a:r>
              <a:rPr lang="fa-IR" sz="2600" dirty="0" smtClean="0">
                <a:cs typeface="B Zar" panose="00000400000000000000" pitchFamily="2" charset="-78"/>
              </a:rPr>
              <a:t>نحوه عملکرد: استفاده از تکنیک </a:t>
            </a:r>
            <a:r>
              <a:rPr lang="en-US" sz="2600" dirty="0" smtClean="0">
                <a:cs typeface="B Zar" panose="00000400000000000000" pitchFamily="2" charset="-78"/>
              </a:rPr>
              <a:t>Raid1</a:t>
            </a:r>
            <a:r>
              <a:rPr lang="fa-IR" sz="2600" dirty="0" smtClean="0">
                <a:cs typeface="B Zar" panose="00000400000000000000" pitchFamily="2" charset="-78"/>
              </a:rPr>
              <a:t>(</a:t>
            </a:r>
            <a:r>
              <a:rPr lang="en-US" sz="1800" dirty="0" smtClean="0">
                <a:cs typeface="B Zar" panose="00000400000000000000" pitchFamily="2" charset="-78"/>
              </a:rPr>
              <a:t>Disk Mirroring , Disk Duplexing</a:t>
            </a:r>
            <a:r>
              <a:rPr lang="fa-IR" sz="2600" dirty="0" smtClean="0">
                <a:cs typeface="B Zar" panose="00000400000000000000" pitchFamily="2" charset="-78"/>
              </a:rPr>
              <a:t>)</a:t>
            </a:r>
            <a:endParaRPr lang="fa-IR" sz="2800" dirty="0" smtClean="0">
              <a:cs typeface="B Zar" panose="00000400000000000000" pitchFamily="2" charset="-78"/>
            </a:endParaRPr>
          </a:p>
        </p:txBody>
      </p:sp>
    </p:spTree>
    <p:extLst>
      <p:ext uri="{BB962C8B-B14F-4D97-AF65-F5344CB8AC3E}">
        <p14:creationId xmlns:p14="http://schemas.microsoft.com/office/powerpoint/2010/main" val="2329023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fa-IR" sz="4000" dirty="0" smtClean="0">
                <a:cs typeface="B Titr" panose="00000700000000000000" pitchFamily="2" charset="-78"/>
              </a:rPr>
              <a:t>4- تحمل خطا</a:t>
            </a:r>
            <a:endParaRPr lang="en-US" sz="4000" dirty="0">
              <a:cs typeface="B Titr" panose="00000700000000000000" pitchFamily="2" charset="-78"/>
            </a:endParaRPr>
          </a:p>
        </p:txBody>
      </p:sp>
      <p:sp>
        <p:nvSpPr>
          <p:cNvPr id="3" name="Content Placeholder 2"/>
          <p:cNvSpPr>
            <a:spLocks noGrp="1"/>
          </p:cNvSpPr>
          <p:nvPr>
            <p:ph idx="1"/>
          </p:nvPr>
        </p:nvSpPr>
        <p:spPr>
          <a:xfrm>
            <a:off x="1790163" y="1695717"/>
            <a:ext cx="9718162" cy="4653567"/>
          </a:xfrm>
        </p:spPr>
        <p:txBody>
          <a:bodyPr>
            <a:normAutofit fontScale="92500"/>
          </a:bodyPr>
          <a:lstStyle/>
          <a:p>
            <a:pPr marL="0" lvl="0" indent="0" algn="ctr" rtl="1">
              <a:lnSpc>
                <a:spcPct val="120000"/>
              </a:lnSpc>
              <a:buNone/>
            </a:pPr>
            <a:r>
              <a:rPr lang="en-US" sz="3200" dirty="0" smtClean="0">
                <a:solidFill>
                  <a:srgbClr val="C00000"/>
                </a:solidFill>
                <a:cs typeface="B Zar" panose="00000400000000000000" pitchFamily="2" charset="-78"/>
              </a:rPr>
              <a:t>NIC </a:t>
            </a:r>
            <a:r>
              <a:rPr lang="en-US" sz="3200" dirty="0">
                <a:solidFill>
                  <a:srgbClr val="C00000"/>
                </a:solidFill>
                <a:cs typeface="B Zar" panose="00000400000000000000" pitchFamily="2" charset="-78"/>
              </a:rPr>
              <a:t>Fault </a:t>
            </a:r>
            <a:r>
              <a:rPr lang="en-US" sz="3200" dirty="0" smtClean="0">
                <a:solidFill>
                  <a:srgbClr val="C00000"/>
                </a:solidFill>
                <a:cs typeface="B Zar" panose="00000400000000000000" pitchFamily="2" charset="-78"/>
              </a:rPr>
              <a:t>Tolerance</a:t>
            </a:r>
            <a:endParaRPr lang="fa-IR" sz="3200" dirty="0" smtClean="0">
              <a:solidFill>
                <a:srgbClr val="C00000"/>
              </a:solidFill>
              <a:cs typeface="B Zar" panose="00000400000000000000" pitchFamily="2" charset="-78"/>
            </a:endParaRPr>
          </a:p>
          <a:p>
            <a:pPr lvl="0" algn="just" rtl="1">
              <a:lnSpc>
                <a:spcPct val="120000"/>
              </a:lnSpc>
            </a:pPr>
            <a:r>
              <a:rPr lang="fa-IR" sz="3200" dirty="0" smtClean="0">
                <a:cs typeface="B Zar" panose="00000400000000000000" pitchFamily="2" charset="-78"/>
              </a:rPr>
              <a:t>با 1کارت شبکه، احتمال آسیب دیدن کارت و قطع ارتباط شبکه می باشد</a:t>
            </a:r>
            <a:r>
              <a:rPr lang="fa-IR" sz="3200" dirty="0" smtClean="0">
                <a:cs typeface="B Zar" panose="00000400000000000000" pitchFamily="2" charset="-78"/>
                <a:sym typeface="Wingdings" panose="05000000000000000000" pitchFamily="2" charset="2"/>
              </a:rPr>
              <a:t></a:t>
            </a:r>
            <a:endParaRPr lang="fa-IR" sz="3200" dirty="0" smtClean="0">
              <a:cs typeface="B Zar" panose="00000400000000000000" pitchFamily="2" charset="-78"/>
            </a:endParaRPr>
          </a:p>
          <a:p>
            <a:pPr lvl="1" algn="just" rtl="1">
              <a:lnSpc>
                <a:spcPct val="120000"/>
              </a:lnSpc>
            </a:pPr>
            <a:r>
              <a:rPr lang="fa-IR" sz="2600" dirty="0" smtClean="0">
                <a:cs typeface="B Zar" panose="00000400000000000000" pitchFamily="2" charset="-78"/>
              </a:rPr>
              <a:t>نصب دو کارت شبکه بر روی سرویس دهنده</a:t>
            </a:r>
          </a:p>
          <a:p>
            <a:pPr lvl="1" algn="just" rtl="1">
              <a:lnSpc>
                <a:spcPct val="120000"/>
              </a:lnSpc>
            </a:pPr>
            <a:r>
              <a:rPr lang="fa-IR" sz="2600" dirty="0" smtClean="0">
                <a:cs typeface="B Zar" panose="00000400000000000000" pitchFamily="2" charset="-78"/>
              </a:rPr>
              <a:t>استفاده از سیستم عاملی با قابلیت </a:t>
            </a:r>
            <a:r>
              <a:rPr lang="en-US" sz="2600" dirty="0" smtClean="0">
                <a:cs typeface="B Zar" panose="00000400000000000000" pitchFamily="2" charset="-78"/>
              </a:rPr>
              <a:t>FT</a:t>
            </a:r>
            <a:r>
              <a:rPr lang="fa-IR" sz="2600" dirty="0" smtClean="0">
                <a:cs typeface="B Zar" panose="00000400000000000000" pitchFamily="2" charset="-78"/>
              </a:rPr>
              <a:t> در زمینه کارت شبکه</a:t>
            </a:r>
            <a:endParaRPr lang="en-US" sz="2600" dirty="0" smtClean="0">
              <a:cs typeface="B Zar" panose="00000400000000000000" pitchFamily="2" charset="-78"/>
            </a:endParaRPr>
          </a:p>
          <a:p>
            <a:pPr lvl="2" algn="just" rtl="1">
              <a:lnSpc>
                <a:spcPct val="120000"/>
              </a:lnSpc>
            </a:pPr>
            <a:r>
              <a:rPr lang="fa-IR" sz="2400" dirty="0" smtClean="0">
                <a:cs typeface="B Zar" panose="00000400000000000000" pitchFamily="2" charset="-78"/>
              </a:rPr>
              <a:t>همه سیستم </a:t>
            </a:r>
            <a:r>
              <a:rPr lang="fa-IR" sz="2400" dirty="0">
                <a:cs typeface="B Zar" panose="00000400000000000000" pitchFamily="2" charset="-78"/>
              </a:rPr>
              <a:t>عامل </a:t>
            </a:r>
            <a:r>
              <a:rPr lang="fa-IR" sz="2400" dirty="0" smtClean="0">
                <a:cs typeface="B Zar" panose="00000400000000000000" pitchFamily="2" charset="-78"/>
              </a:rPr>
              <a:t>های ویندوز </a:t>
            </a:r>
            <a:r>
              <a:rPr lang="en-US" sz="2400" dirty="0" smtClean="0">
                <a:cs typeface="B Zar" panose="00000400000000000000" pitchFamily="2" charset="-78"/>
              </a:rPr>
              <a:t>NT</a:t>
            </a:r>
            <a:r>
              <a:rPr lang="fa-IR" sz="2400" dirty="0" smtClean="0">
                <a:cs typeface="B Zar" panose="00000400000000000000" pitchFamily="2" charset="-78"/>
              </a:rPr>
              <a:t> گروه سرویس دهنده و سرویس گیرنده دارای این قابلیت هستند</a:t>
            </a:r>
            <a:endParaRPr lang="fa-IR" sz="2400" dirty="0">
              <a:cs typeface="B Zar" panose="00000400000000000000" pitchFamily="2" charset="-78"/>
            </a:endParaRPr>
          </a:p>
          <a:p>
            <a:pPr lvl="1" algn="just" rtl="1">
              <a:lnSpc>
                <a:spcPct val="120000"/>
              </a:lnSpc>
            </a:pPr>
            <a:r>
              <a:rPr lang="fa-IR" sz="2600" dirty="0" smtClean="0">
                <a:cs typeface="B Zar" panose="00000400000000000000" pitchFamily="2" charset="-78"/>
              </a:rPr>
              <a:t>نحوه عملکرد: سرور در شرایط عادی </a:t>
            </a:r>
            <a:r>
              <a:rPr lang="fa-IR" sz="2600" dirty="0">
                <a:cs typeface="B Zar" panose="00000400000000000000" pitchFamily="2" charset="-78"/>
              </a:rPr>
              <a:t>اطلاعات را </a:t>
            </a:r>
            <a:r>
              <a:rPr lang="fa-IR" sz="2600" dirty="0" smtClean="0">
                <a:cs typeface="B Zar" panose="00000400000000000000" pitchFamily="2" charset="-78"/>
              </a:rPr>
              <a:t>تقسیم </a:t>
            </a:r>
            <a:r>
              <a:rPr lang="fa-IR" sz="2600" dirty="0">
                <a:cs typeface="B Zar" panose="00000400000000000000" pitchFamily="2" charset="-78"/>
              </a:rPr>
              <a:t>کرده و از هر دو کارت </a:t>
            </a:r>
            <a:r>
              <a:rPr lang="fa-IR" sz="2600" dirty="0" smtClean="0">
                <a:cs typeface="B Zar" panose="00000400000000000000" pitchFamily="2" charset="-78"/>
              </a:rPr>
              <a:t>برای </a:t>
            </a:r>
            <a:r>
              <a:rPr lang="fa-IR" sz="2600" dirty="0">
                <a:cs typeface="B Zar" panose="00000400000000000000" pitchFamily="2" charset="-78"/>
              </a:rPr>
              <a:t>ارسال و </a:t>
            </a:r>
            <a:r>
              <a:rPr lang="fa-IR" sz="2600" dirty="0" smtClean="0">
                <a:cs typeface="B Zar" panose="00000400000000000000" pitchFamily="2" charset="-78"/>
              </a:rPr>
              <a:t>دریافت </a:t>
            </a:r>
            <a:r>
              <a:rPr lang="fa-IR" sz="2600" dirty="0">
                <a:cs typeface="B Zar" panose="00000400000000000000" pitchFamily="2" charset="-78"/>
              </a:rPr>
              <a:t>استفاده </a:t>
            </a:r>
            <a:r>
              <a:rPr lang="fa-IR" sz="2600" dirty="0" smtClean="0">
                <a:cs typeface="B Zar" panose="00000400000000000000" pitchFamily="2" charset="-78"/>
              </a:rPr>
              <a:t>می </a:t>
            </a:r>
            <a:r>
              <a:rPr lang="fa-IR" sz="2600" dirty="0">
                <a:cs typeface="B Zar" panose="00000400000000000000" pitchFamily="2" charset="-78"/>
              </a:rPr>
              <a:t>کند (که البته باعث </a:t>
            </a:r>
            <a:r>
              <a:rPr lang="fa-IR" sz="2600" dirty="0" smtClean="0">
                <a:cs typeface="B Zar" panose="00000400000000000000" pitchFamily="2" charset="-78"/>
              </a:rPr>
              <a:t>افزایش </a:t>
            </a:r>
            <a:r>
              <a:rPr lang="fa-IR" sz="2600" dirty="0">
                <a:cs typeface="B Zar" panose="00000400000000000000" pitchFamily="2" charset="-78"/>
              </a:rPr>
              <a:t>سرعت </a:t>
            </a:r>
            <a:r>
              <a:rPr lang="fa-IR" sz="2600" dirty="0" smtClean="0">
                <a:cs typeface="B Zar" panose="00000400000000000000" pitchFamily="2" charset="-78"/>
              </a:rPr>
              <a:t>نیز می </a:t>
            </a:r>
            <a:r>
              <a:rPr lang="fa-IR" sz="2600" dirty="0">
                <a:cs typeface="B Zar" panose="00000400000000000000" pitchFamily="2" charset="-78"/>
              </a:rPr>
              <a:t>شود) حال اگر به هر </a:t>
            </a:r>
            <a:r>
              <a:rPr lang="fa-IR" sz="2600" dirty="0" smtClean="0">
                <a:cs typeface="B Zar" panose="00000400000000000000" pitchFamily="2" charset="-78"/>
              </a:rPr>
              <a:t>دلیل یکی </a:t>
            </a:r>
            <a:r>
              <a:rPr lang="fa-IR" sz="2600" dirty="0">
                <a:cs typeface="B Zar" panose="00000400000000000000" pitchFamily="2" charset="-78"/>
              </a:rPr>
              <a:t>از کارت ها از کار </a:t>
            </a:r>
            <a:r>
              <a:rPr lang="fa-IR" sz="2600" dirty="0" smtClean="0">
                <a:cs typeface="B Zar" panose="00000400000000000000" pitchFamily="2" charset="-78"/>
              </a:rPr>
              <a:t>بیافتد</a:t>
            </a:r>
            <a:r>
              <a:rPr lang="fa-IR" sz="2600" dirty="0">
                <a:cs typeface="B Zar" panose="00000400000000000000" pitchFamily="2" charset="-78"/>
              </a:rPr>
              <a:t>، </a:t>
            </a:r>
            <a:r>
              <a:rPr lang="fa-IR" sz="2600" dirty="0" smtClean="0">
                <a:cs typeface="B Zar" panose="00000400000000000000" pitchFamily="2" charset="-78"/>
              </a:rPr>
              <a:t>سیستم </a:t>
            </a:r>
            <a:r>
              <a:rPr lang="fa-IR" sz="2600" dirty="0">
                <a:cs typeface="B Zar" panose="00000400000000000000" pitchFamily="2" charset="-78"/>
              </a:rPr>
              <a:t>از کارت </a:t>
            </a:r>
            <a:r>
              <a:rPr lang="fa-IR" sz="2600" dirty="0" smtClean="0">
                <a:cs typeface="B Zar" panose="00000400000000000000" pitchFamily="2" charset="-78"/>
              </a:rPr>
              <a:t>دیگری برای ادامه کار استفاده می کند.</a:t>
            </a:r>
            <a:endParaRPr lang="fa-IR" sz="2800" dirty="0" smtClean="0">
              <a:cs typeface="B Zar" panose="00000400000000000000" pitchFamily="2" charset="-78"/>
            </a:endParaRPr>
          </a:p>
        </p:txBody>
      </p:sp>
    </p:spTree>
    <p:extLst>
      <p:ext uri="{BB962C8B-B14F-4D97-AF65-F5344CB8AC3E}">
        <p14:creationId xmlns:p14="http://schemas.microsoft.com/office/powerpoint/2010/main" val="19610219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fa-IR" sz="4000" dirty="0" smtClean="0">
                <a:cs typeface="B Titr" panose="00000700000000000000" pitchFamily="2" charset="-78"/>
              </a:rPr>
              <a:t>4- تحمل خطا</a:t>
            </a:r>
            <a:endParaRPr lang="en-US" sz="4000" dirty="0">
              <a:cs typeface="B Titr" panose="00000700000000000000" pitchFamily="2" charset="-78"/>
            </a:endParaRPr>
          </a:p>
        </p:txBody>
      </p:sp>
      <p:sp>
        <p:nvSpPr>
          <p:cNvPr id="3" name="Content Placeholder 2"/>
          <p:cNvSpPr>
            <a:spLocks noGrp="1"/>
          </p:cNvSpPr>
          <p:nvPr>
            <p:ph idx="1"/>
          </p:nvPr>
        </p:nvSpPr>
        <p:spPr>
          <a:xfrm>
            <a:off x="1790163" y="1695717"/>
            <a:ext cx="9718162" cy="4653567"/>
          </a:xfrm>
        </p:spPr>
        <p:txBody>
          <a:bodyPr>
            <a:normAutofit fontScale="92500" lnSpcReduction="10000"/>
          </a:bodyPr>
          <a:lstStyle/>
          <a:p>
            <a:pPr marL="0" lvl="0" indent="0" algn="ctr" rtl="1">
              <a:lnSpc>
                <a:spcPct val="120000"/>
              </a:lnSpc>
              <a:buNone/>
            </a:pPr>
            <a:r>
              <a:rPr lang="en-US" sz="3200" dirty="0" smtClean="0">
                <a:solidFill>
                  <a:srgbClr val="C00000"/>
                </a:solidFill>
                <a:cs typeface="B Zar" panose="00000400000000000000" pitchFamily="2" charset="-78"/>
              </a:rPr>
              <a:t>Clustering </a:t>
            </a:r>
            <a:r>
              <a:rPr lang="en-US" sz="3200" dirty="0">
                <a:solidFill>
                  <a:srgbClr val="C00000"/>
                </a:solidFill>
                <a:cs typeface="B Zar" panose="00000400000000000000" pitchFamily="2" charset="-78"/>
              </a:rPr>
              <a:t>Fault </a:t>
            </a:r>
            <a:r>
              <a:rPr lang="en-US" sz="3200" dirty="0" smtClean="0">
                <a:solidFill>
                  <a:srgbClr val="C00000"/>
                </a:solidFill>
                <a:cs typeface="B Zar" panose="00000400000000000000" pitchFamily="2" charset="-78"/>
              </a:rPr>
              <a:t>Tolerance</a:t>
            </a:r>
            <a:endParaRPr lang="fa-IR" sz="3200" dirty="0" smtClean="0">
              <a:solidFill>
                <a:srgbClr val="C00000"/>
              </a:solidFill>
              <a:cs typeface="B Zar" panose="00000400000000000000" pitchFamily="2" charset="-78"/>
            </a:endParaRPr>
          </a:p>
          <a:p>
            <a:pPr lvl="0" algn="just" rtl="1">
              <a:lnSpc>
                <a:spcPct val="120000"/>
              </a:lnSpc>
            </a:pPr>
            <a:r>
              <a:rPr lang="fa-IR" sz="3200" dirty="0" smtClean="0">
                <a:cs typeface="B Zar" panose="00000400000000000000" pitchFamily="2" charset="-78"/>
              </a:rPr>
              <a:t>با 1سرور، احتمال آسیب دیدن سرور و قطع سرویس در شبکه می باشد</a:t>
            </a:r>
            <a:r>
              <a:rPr lang="fa-IR" sz="3200" dirty="0" smtClean="0">
                <a:cs typeface="B Zar" panose="00000400000000000000" pitchFamily="2" charset="-78"/>
                <a:sym typeface="Wingdings" panose="05000000000000000000" pitchFamily="2" charset="2"/>
              </a:rPr>
              <a:t></a:t>
            </a:r>
            <a:endParaRPr lang="fa-IR" sz="3200" dirty="0" smtClean="0">
              <a:cs typeface="B Zar" panose="00000400000000000000" pitchFamily="2" charset="-78"/>
            </a:endParaRPr>
          </a:p>
          <a:p>
            <a:pPr lvl="1" algn="just" rtl="1">
              <a:lnSpc>
                <a:spcPct val="120000"/>
              </a:lnSpc>
            </a:pPr>
            <a:r>
              <a:rPr lang="fa-IR" sz="2600" dirty="0">
                <a:cs typeface="B Zar" panose="00000400000000000000" pitchFamily="2" charset="-78"/>
              </a:rPr>
              <a:t>ایجاد خوشه </a:t>
            </a:r>
            <a:r>
              <a:rPr lang="fa-IR" sz="2600" dirty="0" smtClean="0">
                <a:cs typeface="B Zar" panose="00000400000000000000" pitchFamily="2" charset="-78"/>
              </a:rPr>
              <a:t>سرور: اتصال دو یا چند سرویس دهنده به هم، با تجهیزات ویژه(</a:t>
            </a:r>
            <a:r>
              <a:rPr lang="en-US" sz="1900" dirty="0" smtClean="0">
                <a:cs typeface="B Zar" panose="00000400000000000000" pitchFamily="2" charset="-78"/>
              </a:rPr>
              <a:t>Sever Cluster</a:t>
            </a:r>
            <a:r>
              <a:rPr lang="fa-IR" sz="2600" dirty="0" smtClean="0">
                <a:cs typeface="B Zar" panose="00000400000000000000" pitchFamily="2" charset="-78"/>
              </a:rPr>
              <a:t>)</a:t>
            </a:r>
          </a:p>
          <a:p>
            <a:pPr lvl="1" algn="just" rtl="1">
              <a:lnSpc>
                <a:spcPct val="120000"/>
              </a:lnSpc>
            </a:pPr>
            <a:r>
              <a:rPr lang="fa-IR" sz="2600" dirty="0" smtClean="0">
                <a:cs typeface="B Zar" panose="00000400000000000000" pitchFamily="2" charset="-78"/>
              </a:rPr>
              <a:t>استفاده از سیستم عاملی با قابلیت </a:t>
            </a:r>
            <a:r>
              <a:rPr lang="en-US" sz="2600" dirty="0" smtClean="0">
                <a:cs typeface="B Zar" panose="00000400000000000000" pitchFamily="2" charset="-78"/>
              </a:rPr>
              <a:t>FT</a:t>
            </a:r>
            <a:r>
              <a:rPr lang="fa-IR" sz="2600" dirty="0" smtClean="0">
                <a:cs typeface="B Zar" panose="00000400000000000000" pitchFamily="2" charset="-78"/>
              </a:rPr>
              <a:t> در زمینه </a:t>
            </a:r>
            <a:r>
              <a:rPr lang="en-US" sz="2200" dirty="0" smtClean="0">
                <a:cs typeface="B Zar" panose="00000400000000000000" pitchFamily="2" charset="-78"/>
              </a:rPr>
              <a:t>Clustering</a:t>
            </a:r>
            <a:endParaRPr lang="en-US" sz="2600" dirty="0" smtClean="0">
              <a:cs typeface="B Zar" panose="00000400000000000000" pitchFamily="2" charset="-78"/>
            </a:endParaRPr>
          </a:p>
          <a:p>
            <a:pPr lvl="2" algn="just" rtl="1">
              <a:lnSpc>
                <a:spcPct val="120000"/>
              </a:lnSpc>
            </a:pPr>
            <a:r>
              <a:rPr lang="en-US" sz="2200" dirty="0" smtClean="0">
                <a:cs typeface="B Zar" panose="00000400000000000000" pitchFamily="2" charset="-78"/>
              </a:rPr>
              <a:t>Data Center Server 2000</a:t>
            </a:r>
            <a:r>
              <a:rPr lang="fa-IR" sz="2200" dirty="0" smtClean="0">
                <a:cs typeface="B Zar" panose="00000400000000000000" pitchFamily="2" charset="-78"/>
              </a:rPr>
              <a:t> و </a:t>
            </a:r>
            <a:r>
              <a:rPr lang="en-US" sz="2200" dirty="0" smtClean="0">
                <a:cs typeface="B Zar" panose="00000400000000000000" pitchFamily="2" charset="-78"/>
              </a:rPr>
              <a:t>Advanced Server 2000</a:t>
            </a:r>
            <a:r>
              <a:rPr lang="fa-IR" sz="2200" dirty="0" smtClean="0">
                <a:cs typeface="B Zar" panose="00000400000000000000" pitchFamily="2" charset="-78"/>
              </a:rPr>
              <a:t> </a:t>
            </a:r>
            <a:r>
              <a:rPr lang="fa-IR" sz="2400" dirty="0" smtClean="0">
                <a:cs typeface="B Zar" panose="00000400000000000000" pitchFamily="2" charset="-78"/>
              </a:rPr>
              <a:t>دارای این قابلیت هستند</a:t>
            </a:r>
          </a:p>
          <a:p>
            <a:pPr lvl="2" algn="just" rtl="1">
              <a:lnSpc>
                <a:spcPct val="120000"/>
              </a:lnSpc>
            </a:pPr>
            <a:r>
              <a:rPr lang="en-US" sz="1900" dirty="0" smtClean="0">
                <a:cs typeface="B Zar" panose="00000400000000000000" pitchFamily="2" charset="-78"/>
              </a:rPr>
              <a:t>Server 2000</a:t>
            </a:r>
            <a:r>
              <a:rPr lang="fa-IR" sz="1900" dirty="0" smtClean="0">
                <a:cs typeface="B Zar" panose="00000400000000000000" pitchFamily="2" charset="-78"/>
              </a:rPr>
              <a:t> </a:t>
            </a:r>
            <a:r>
              <a:rPr lang="fa-IR" sz="2400" dirty="0" smtClean="0">
                <a:cs typeface="B Zar" panose="00000400000000000000" pitchFamily="2" charset="-78"/>
              </a:rPr>
              <a:t>دارای این قابلیت نیست.</a:t>
            </a:r>
            <a:endParaRPr lang="fa-IR" sz="2400" dirty="0">
              <a:cs typeface="B Zar" panose="00000400000000000000" pitchFamily="2" charset="-78"/>
            </a:endParaRPr>
          </a:p>
          <a:p>
            <a:pPr lvl="1" algn="just" rtl="1">
              <a:lnSpc>
                <a:spcPct val="120000"/>
              </a:lnSpc>
            </a:pPr>
            <a:r>
              <a:rPr lang="fa-IR" sz="2600" dirty="0">
                <a:cs typeface="B Zar" panose="00000400000000000000" pitchFamily="2" charset="-78"/>
              </a:rPr>
              <a:t>نحوه عملکرد: </a:t>
            </a:r>
            <a:r>
              <a:rPr lang="fa-IR" sz="2600" dirty="0" smtClean="0">
                <a:cs typeface="B Zar" panose="00000400000000000000" pitchFamily="2" charset="-78"/>
              </a:rPr>
              <a:t>کلیه سیستم </a:t>
            </a:r>
            <a:r>
              <a:rPr lang="fa-IR" sz="2600" dirty="0">
                <a:cs typeface="B Zar" panose="00000400000000000000" pitchFamily="2" charset="-78"/>
              </a:rPr>
              <a:t>ها در </a:t>
            </a:r>
            <a:r>
              <a:rPr lang="fa-IR" sz="2600" dirty="0" smtClean="0">
                <a:cs typeface="B Zar" panose="00000400000000000000" pitchFamily="2" charset="-78"/>
              </a:rPr>
              <a:t>شرایط عادی </a:t>
            </a:r>
            <a:r>
              <a:rPr lang="fa-IR" sz="2600" dirty="0">
                <a:cs typeface="B Zar" panose="00000400000000000000" pitchFamily="2" charset="-78"/>
              </a:rPr>
              <a:t>اطلاعات مورد </a:t>
            </a:r>
            <a:r>
              <a:rPr lang="fa-IR" sz="2600" dirty="0" smtClean="0">
                <a:cs typeface="B Zar" panose="00000400000000000000" pitchFamily="2" charset="-78"/>
              </a:rPr>
              <a:t>نیاز </a:t>
            </a:r>
            <a:r>
              <a:rPr lang="fa-IR" sz="2600" dirty="0">
                <a:cs typeface="B Zar" panose="00000400000000000000" pitchFamily="2" charset="-78"/>
              </a:rPr>
              <a:t>را به </a:t>
            </a:r>
            <a:r>
              <a:rPr lang="fa-IR" sz="2600" dirty="0" smtClean="0">
                <a:cs typeface="B Zar" panose="00000400000000000000" pitchFamily="2" charset="-78"/>
              </a:rPr>
              <a:t>یکدیگر </a:t>
            </a:r>
            <a:r>
              <a:rPr lang="fa-IR" sz="2600" dirty="0">
                <a:cs typeface="B Zar" panose="00000400000000000000" pitchFamily="2" charset="-78"/>
              </a:rPr>
              <a:t>تبادل کرده </a:t>
            </a:r>
            <a:r>
              <a:rPr lang="fa-IR" sz="2600" dirty="0" smtClean="0">
                <a:cs typeface="B Zar" panose="00000400000000000000" pitchFamily="2" charset="-78"/>
              </a:rPr>
              <a:t>و </a:t>
            </a:r>
            <a:r>
              <a:rPr lang="fa-IR" sz="2600" dirty="0">
                <a:cs typeface="B Zar" panose="00000400000000000000" pitchFamily="2" charset="-78"/>
              </a:rPr>
              <a:t>چنانچه </a:t>
            </a:r>
            <a:r>
              <a:rPr lang="fa-IR" sz="2600" dirty="0" smtClean="0">
                <a:cs typeface="B Zar" panose="00000400000000000000" pitchFamily="2" charset="-78"/>
              </a:rPr>
              <a:t>یکی </a:t>
            </a:r>
            <a:r>
              <a:rPr lang="fa-IR" sz="2600" dirty="0">
                <a:cs typeface="B Zar" panose="00000400000000000000" pitchFamily="2" charset="-78"/>
              </a:rPr>
              <a:t>از </a:t>
            </a:r>
            <a:r>
              <a:rPr lang="fa-IR" sz="2600" dirty="0" smtClean="0">
                <a:cs typeface="B Zar" panose="00000400000000000000" pitchFamily="2" charset="-78"/>
              </a:rPr>
              <a:t>اعضای </a:t>
            </a:r>
            <a:r>
              <a:rPr lang="en-US" sz="2600" dirty="0" smtClean="0">
                <a:cs typeface="B Zar" panose="00000400000000000000" pitchFamily="2" charset="-78"/>
              </a:rPr>
              <a:t>Cluster</a:t>
            </a:r>
            <a:r>
              <a:rPr lang="fa-IR" sz="2600" dirty="0" smtClean="0">
                <a:cs typeface="B Zar" panose="00000400000000000000" pitchFamily="2" charset="-78"/>
              </a:rPr>
              <a:t>(یعنی یکی </a:t>
            </a:r>
            <a:r>
              <a:rPr lang="fa-IR" sz="2600" dirty="0">
                <a:cs typeface="B Zar" panose="00000400000000000000" pitchFamily="2" charset="-78"/>
              </a:rPr>
              <a:t>از </a:t>
            </a:r>
            <a:r>
              <a:rPr lang="fa-IR" sz="2600" dirty="0" smtClean="0">
                <a:cs typeface="B Zar" panose="00000400000000000000" pitchFamily="2" charset="-78"/>
              </a:rPr>
              <a:t>سرویس </a:t>
            </a:r>
            <a:r>
              <a:rPr lang="fa-IR" sz="2600" dirty="0">
                <a:cs typeface="B Zar" panose="00000400000000000000" pitchFamily="2" charset="-78"/>
              </a:rPr>
              <a:t>دهنده ها) از کار </a:t>
            </a:r>
            <a:r>
              <a:rPr lang="fa-IR" sz="2600" dirty="0" smtClean="0">
                <a:cs typeface="B Zar" panose="00000400000000000000" pitchFamily="2" charset="-78"/>
              </a:rPr>
              <a:t>بیافتد بقیه می </a:t>
            </a:r>
            <a:r>
              <a:rPr lang="fa-IR" sz="2600" dirty="0">
                <a:cs typeface="B Zar" panose="00000400000000000000" pitchFamily="2" charset="-78"/>
              </a:rPr>
              <a:t>توانند به سرعت و بدون </a:t>
            </a:r>
            <a:r>
              <a:rPr lang="fa-IR" sz="2600" dirty="0" smtClean="0">
                <a:cs typeface="B Zar" panose="00000400000000000000" pitchFamily="2" charset="-78"/>
              </a:rPr>
              <a:t>تأخیر </a:t>
            </a:r>
            <a:r>
              <a:rPr lang="fa-IR" sz="2600" dirty="0">
                <a:cs typeface="B Zar" panose="00000400000000000000" pitchFamily="2" charset="-78"/>
              </a:rPr>
              <a:t>کار او را جبران کنند.</a:t>
            </a:r>
            <a:endParaRPr lang="fa-IR" sz="2800" dirty="0" smtClean="0">
              <a:cs typeface="B Zar" panose="00000400000000000000" pitchFamily="2" charset="-78"/>
            </a:endParaRPr>
          </a:p>
        </p:txBody>
      </p:sp>
    </p:spTree>
    <p:extLst>
      <p:ext uri="{BB962C8B-B14F-4D97-AF65-F5344CB8AC3E}">
        <p14:creationId xmlns:p14="http://schemas.microsoft.com/office/powerpoint/2010/main" val="2611736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fa-IR" sz="4000" dirty="0">
                <a:cs typeface="B Titr" panose="00000700000000000000" pitchFamily="2" charset="-78"/>
              </a:rPr>
              <a:t>5- نرم افزار تهیه نسخه پشتیبان</a:t>
            </a:r>
            <a:endParaRPr lang="en-US" sz="4000" dirty="0">
              <a:cs typeface="B Titr" panose="00000700000000000000" pitchFamily="2" charset="-78"/>
            </a:endParaRPr>
          </a:p>
        </p:txBody>
      </p:sp>
      <p:sp>
        <p:nvSpPr>
          <p:cNvPr id="3" name="Content Placeholder 2"/>
          <p:cNvSpPr>
            <a:spLocks noGrp="1"/>
          </p:cNvSpPr>
          <p:nvPr>
            <p:ph idx="1"/>
          </p:nvPr>
        </p:nvSpPr>
        <p:spPr>
          <a:xfrm>
            <a:off x="1790163" y="1695717"/>
            <a:ext cx="9718162" cy="4653567"/>
          </a:xfrm>
        </p:spPr>
        <p:txBody>
          <a:bodyPr>
            <a:normAutofit fontScale="77500" lnSpcReduction="20000"/>
          </a:bodyPr>
          <a:lstStyle/>
          <a:p>
            <a:pPr marL="0" indent="0" algn="just" rtl="1">
              <a:lnSpc>
                <a:spcPct val="120000"/>
              </a:lnSpc>
              <a:buNone/>
            </a:pPr>
            <a:r>
              <a:rPr lang="fa-IR" sz="3200" dirty="0" smtClean="0">
                <a:solidFill>
                  <a:schemeClr val="tx1"/>
                </a:solidFill>
                <a:cs typeface="B Zar" panose="00000400000000000000" pitchFamily="2" charset="-78"/>
              </a:rPr>
              <a:t>اگر به </a:t>
            </a:r>
            <a:r>
              <a:rPr lang="fa-IR" sz="3200" dirty="0">
                <a:solidFill>
                  <a:schemeClr val="tx1"/>
                </a:solidFill>
                <a:cs typeface="B Zar" panose="00000400000000000000" pitchFamily="2" charset="-78"/>
              </a:rPr>
              <a:t>هر </a:t>
            </a:r>
            <a:r>
              <a:rPr lang="fa-IR" sz="3200" dirty="0" smtClean="0">
                <a:solidFill>
                  <a:schemeClr val="tx1"/>
                </a:solidFill>
                <a:cs typeface="B Zar" panose="00000400000000000000" pitchFamily="2" charset="-78"/>
              </a:rPr>
              <a:t>دلیل </a:t>
            </a:r>
            <a:r>
              <a:rPr lang="fa-IR" sz="3200" dirty="0">
                <a:solidFill>
                  <a:schemeClr val="tx1"/>
                </a:solidFill>
                <a:cs typeface="B Zar" panose="00000400000000000000" pitchFamily="2" charset="-78"/>
              </a:rPr>
              <a:t>اطلاعات </a:t>
            </a:r>
            <a:r>
              <a:rPr lang="fa-IR" sz="3200" dirty="0" smtClean="0">
                <a:solidFill>
                  <a:schemeClr val="tx1"/>
                </a:solidFill>
                <a:cs typeface="B Zar" panose="00000400000000000000" pitchFamily="2" charset="-78"/>
              </a:rPr>
              <a:t>اصلی کاربر </a:t>
            </a:r>
            <a:r>
              <a:rPr lang="fa-IR" sz="3200" dirty="0">
                <a:solidFill>
                  <a:schemeClr val="tx1"/>
                </a:solidFill>
                <a:cs typeface="B Zar" panose="00000400000000000000" pitchFamily="2" charset="-78"/>
              </a:rPr>
              <a:t>مخدوش </a:t>
            </a:r>
            <a:r>
              <a:rPr lang="fa-IR" sz="3200" dirty="0" smtClean="0">
                <a:solidFill>
                  <a:schemeClr val="tx1"/>
                </a:solidFill>
                <a:cs typeface="B Zar" panose="00000400000000000000" pitchFamily="2" charset="-78"/>
              </a:rPr>
              <a:t>یا غیرقابل </a:t>
            </a:r>
            <a:r>
              <a:rPr lang="fa-IR" sz="3200" dirty="0">
                <a:solidFill>
                  <a:schemeClr val="tx1"/>
                </a:solidFill>
                <a:cs typeface="B Zar" panose="00000400000000000000" pitchFamily="2" charset="-78"/>
              </a:rPr>
              <a:t>دسترس شده </a:t>
            </a:r>
            <a:r>
              <a:rPr lang="fa-IR" sz="3200" dirty="0" smtClean="0">
                <a:solidFill>
                  <a:schemeClr val="tx1"/>
                </a:solidFill>
                <a:cs typeface="B Zar" panose="00000400000000000000" pitchFamily="2" charset="-78"/>
              </a:rPr>
              <a:t>باشد، </a:t>
            </a:r>
            <a:r>
              <a:rPr lang="fa-IR" sz="3200" dirty="0">
                <a:solidFill>
                  <a:schemeClr val="tx1"/>
                </a:solidFill>
                <a:cs typeface="B Zar" panose="00000400000000000000" pitchFamily="2" charset="-78"/>
              </a:rPr>
              <a:t>در </a:t>
            </a:r>
            <a:r>
              <a:rPr lang="fa-IR" sz="3200" dirty="0" smtClean="0">
                <a:solidFill>
                  <a:schemeClr val="tx1"/>
                </a:solidFill>
                <a:cs typeface="B Zar" panose="00000400000000000000" pitchFamily="2" charset="-78"/>
              </a:rPr>
              <a:t>این </a:t>
            </a:r>
            <a:r>
              <a:rPr lang="fa-IR" sz="3200" dirty="0">
                <a:solidFill>
                  <a:schemeClr val="tx1"/>
                </a:solidFill>
                <a:cs typeface="B Zar" panose="00000400000000000000" pitchFamily="2" charset="-78"/>
              </a:rPr>
              <a:t>حالت با نسخه </a:t>
            </a:r>
            <a:r>
              <a:rPr lang="fa-IR" sz="3200" dirty="0" smtClean="0">
                <a:solidFill>
                  <a:schemeClr val="tx1"/>
                </a:solidFill>
                <a:cs typeface="B Zar" panose="00000400000000000000" pitchFamily="2" charset="-78"/>
              </a:rPr>
              <a:t>پشتیبان می </a:t>
            </a:r>
            <a:r>
              <a:rPr lang="fa-IR" sz="3200" dirty="0">
                <a:solidFill>
                  <a:schemeClr val="tx1"/>
                </a:solidFill>
                <a:cs typeface="B Zar" panose="00000400000000000000" pitchFamily="2" charset="-78"/>
              </a:rPr>
              <a:t>تواند اطلاعات را دوباره بازگرداند. </a:t>
            </a:r>
            <a:endParaRPr lang="fa-IR" sz="3200" dirty="0" smtClean="0">
              <a:solidFill>
                <a:schemeClr val="tx1"/>
              </a:solidFill>
              <a:cs typeface="B Zar" panose="00000400000000000000" pitchFamily="2" charset="-78"/>
            </a:endParaRPr>
          </a:p>
          <a:p>
            <a:pPr algn="just" rtl="1">
              <a:lnSpc>
                <a:spcPct val="120000"/>
              </a:lnSpc>
            </a:pPr>
            <a:r>
              <a:rPr lang="fa-IR" sz="3200" dirty="0" smtClean="0">
                <a:solidFill>
                  <a:schemeClr val="tx1"/>
                </a:solidFill>
                <a:cs typeface="B Zar" panose="00000400000000000000" pitchFamily="2" charset="-78"/>
              </a:rPr>
              <a:t>اطلاعات </a:t>
            </a:r>
            <a:r>
              <a:rPr lang="fa-IR" sz="3200" dirty="0">
                <a:solidFill>
                  <a:schemeClr val="tx1"/>
                </a:solidFill>
                <a:cs typeface="B Zar" panose="00000400000000000000" pitchFamily="2" charset="-78"/>
              </a:rPr>
              <a:t>را در حالت </a:t>
            </a:r>
            <a:r>
              <a:rPr lang="fa-IR" sz="3200" dirty="0" smtClean="0">
                <a:solidFill>
                  <a:schemeClr val="tx1"/>
                </a:solidFill>
                <a:cs typeface="B Zar" panose="00000400000000000000" pitchFamily="2" charset="-78"/>
              </a:rPr>
              <a:t>کلی می </a:t>
            </a:r>
            <a:r>
              <a:rPr lang="fa-IR" sz="3200" dirty="0">
                <a:solidFill>
                  <a:schemeClr val="tx1"/>
                </a:solidFill>
                <a:cs typeface="B Zar" panose="00000400000000000000" pitchFamily="2" charset="-78"/>
              </a:rPr>
              <a:t>توان به دو دسته </a:t>
            </a:r>
            <a:r>
              <a:rPr lang="fa-IR" sz="3200" dirty="0" smtClean="0">
                <a:solidFill>
                  <a:schemeClr val="tx1"/>
                </a:solidFill>
                <a:cs typeface="B Zar" panose="00000400000000000000" pitchFamily="2" charset="-78"/>
              </a:rPr>
              <a:t>تقسیم </a:t>
            </a:r>
            <a:r>
              <a:rPr lang="fa-IR" sz="3200" dirty="0">
                <a:solidFill>
                  <a:schemeClr val="tx1"/>
                </a:solidFill>
                <a:cs typeface="B Zar" panose="00000400000000000000" pitchFamily="2" charset="-78"/>
              </a:rPr>
              <a:t>کرد: </a:t>
            </a:r>
            <a:endParaRPr lang="fa-IR" sz="3200" dirty="0" smtClean="0">
              <a:solidFill>
                <a:schemeClr val="tx1"/>
              </a:solidFill>
              <a:cs typeface="B Zar" panose="00000400000000000000" pitchFamily="2" charset="-78"/>
            </a:endParaRPr>
          </a:p>
          <a:p>
            <a:pPr algn="just" rtl="1">
              <a:lnSpc>
                <a:spcPct val="120000"/>
              </a:lnSpc>
            </a:pPr>
            <a:r>
              <a:rPr lang="fa-IR" sz="3200" dirty="0" smtClean="0">
                <a:solidFill>
                  <a:schemeClr val="tx1"/>
                </a:solidFill>
                <a:cs typeface="B Zar" panose="00000400000000000000" pitchFamily="2" charset="-78"/>
              </a:rPr>
              <a:t>الف</a:t>
            </a:r>
            <a:r>
              <a:rPr lang="fa-IR" sz="3200" dirty="0">
                <a:solidFill>
                  <a:schemeClr val="tx1"/>
                </a:solidFill>
                <a:cs typeface="B Zar" panose="00000400000000000000" pitchFamily="2" charset="-78"/>
              </a:rPr>
              <a:t>) </a:t>
            </a:r>
            <a:r>
              <a:rPr lang="fa-IR" sz="3200" dirty="0" smtClean="0">
                <a:solidFill>
                  <a:schemeClr val="tx1"/>
                </a:solidFill>
                <a:cs typeface="B Zar" panose="00000400000000000000" pitchFamily="2" charset="-78"/>
              </a:rPr>
              <a:t>اطلاعاتی </a:t>
            </a:r>
            <a:r>
              <a:rPr lang="fa-IR" sz="3200" dirty="0">
                <a:solidFill>
                  <a:schemeClr val="tx1"/>
                </a:solidFill>
                <a:cs typeface="B Zar" panose="00000400000000000000" pitchFamily="2" charset="-78"/>
              </a:rPr>
              <a:t>که کاربر به   صورت </a:t>
            </a:r>
            <a:r>
              <a:rPr lang="fa-IR" sz="3200" dirty="0" smtClean="0">
                <a:solidFill>
                  <a:schemeClr val="tx1"/>
                </a:solidFill>
                <a:cs typeface="B Zar" panose="00000400000000000000" pitchFamily="2" charset="-78"/>
              </a:rPr>
              <a:t>مستقیم </a:t>
            </a:r>
            <a:r>
              <a:rPr lang="fa-IR" sz="3200" dirty="0">
                <a:solidFill>
                  <a:schemeClr val="tx1"/>
                </a:solidFill>
                <a:cs typeface="B Zar" panose="00000400000000000000" pitchFamily="2" charset="-78"/>
              </a:rPr>
              <a:t>از </a:t>
            </a:r>
            <a:r>
              <a:rPr lang="fa-IR" sz="3200" dirty="0" smtClean="0">
                <a:solidFill>
                  <a:schemeClr val="tx1"/>
                </a:solidFill>
                <a:cs typeface="B Zar" panose="00000400000000000000" pitchFamily="2" charset="-78"/>
              </a:rPr>
              <a:t>اهمیت </a:t>
            </a:r>
            <a:r>
              <a:rPr lang="fa-IR" sz="3200" dirty="0">
                <a:solidFill>
                  <a:schemeClr val="tx1"/>
                </a:solidFill>
                <a:cs typeface="B Zar" panose="00000400000000000000" pitchFamily="2" charset="-78"/>
              </a:rPr>
              <a:t>آن </a:t>
            </a:r>
            <a:r>
              <a:rPr lang="fa-IR" sz="3200" dirty="0" smtClean="0">
                <a:solidFill>
                  <a:schemeClr val="tx1"/>
                </a:solidFill>
                <a:cs typeface="B Zar" panose="00000400000000000000" pitchFamily="2" charset="-78"/>
              </a:rPr>
              <a:t>آگاهی </a:t>
            </a:r>
            <a:r>
              <a:rPr lang="fa-IR" sz="3200" dirty="0">
                <a:solidFill>
                  <a:schemeClr val="tx1"/>
                </a:solidFill>
                <a:cs typeface="B Zar" panose="00000400000000000000" pitchFamily="2" charset="-78"/>
              </a:rPr>
              <a:t>دارد، مانند انواع پرونده ها </a:t>
            </a:r>
            <a:r>
              <a:rPr lang="fa-IR" sz="3200" dirty="0" smtClean="0">
                <a:solidFill>
                  <a:schemeClr val="tx1"/>
                </a:solidFill>
                <a:cs typeface="B Zar" panose="00000400000000000000" pitchFamily="2" charset="-78"/>
              </a:rPr>
              <a:t>یا حتی </a:t>
            </a:r>
            <a:r>
              <a:rPr lang="fa-IR" sz="3200" dirty="0">
                <a:solidFill>
                  <a:schemeClr val="tx1"/>
                </a:solidFill>
                <a:cs typeface="B Zar" panose="00000400000000000000" pitchFamily="2" charset="-78"/>
              </a:rPr>
              <a:t>برنامه </a:t>
            </a:r>
            <a:r>
              <a:rPr lang="fa-IR" sz="3200" dirty="0" smtClean="0">
                <a:solidFill>
                  <a:schemeClr val="tx1"/>
                </a:solidFill>
                <a:cs typeface="B Zar" panose="00000400000000000000" pitchFamily="2" charset="-78"/>
              </a:rPr>
              <a:t>های کاربردی </a:t>
            </a:r>
            <a:r>
              <a:rPr lang="fa-IR" sz="3200" dirty="0">
                <a:solidFill>
                  <a:schemeClr val="tx1"/>
                </a:solidFill>
                <a:cs typeface="B Zar" panose="00000400000000000000" pitchFamily="2" charset="-78"/>
              </a:rPr>
              <a:t>که </a:t>
            </a:r>
            <a:r>
              <a:rPr lang="fa-IR" sz="3200" dirty="0" smtClean="0">
                <a:solidFill>
                  <a:schemeClr val="tx1"/>
                </a:solidFill>
                <a:cs typeface="B Zar" panose="00000400000000000000" pitchFamily="2" charset="-78"/>
              </a:rPr>
              <a:t>تهیه </a:t>
            </a:r>
            <a:r>
              <a:rPr lang="fa-IR" sz="3200" dirty="0">
                <a:solidFill>
                  <a:schemeClr val="tx1"/>
                </a:solidFill>
                <a:cs typeface="B Zar" panose="00000400000000000000" pitchFamily="2" charset="-78"/>
              </a:rPr>
              <a:t>و نصب کرده است </a:t>
            </a:r>
            <a:r>
              <a:rPr lang="fa-IR" sz="3200" dirty="0" smtClean="0">
                <a:solidFill>
                  <a:schemeClr val="tx1"/>
                </a:solidFill>
                <a:cs typeface="B Zar" panose="00000400000000000000" pitchFamily="2" charset="-78"/>
              </a:rPr>
              <a:t>(</a:t>
            </a:r>
            <a:r>
              <a:rPr lang="en-US" sz="3200" dirty="0" smtClean="0">
                <a:solidFill>
                  <a:schemeClr val="tx1"/>
                </a:solidFill>
                <a:cs typeface="B Zar" panose="00000400000000000000" pitchFamily="2" charset="-78"/>
              </a:rPr>
              <a:t>User Data</a:t>
            </a:r>
            <a:r>
              <a:rPr lang="fa-IR" sz="3200" dirty="0" smtClean="0">
                <a:solidFill>
                  <a:schemeClr val="tx1"/>
                </a:solidFill>
                <a:cs typeface="B Zar" panose="00000400000000000000" pitchFamily="2" charset="-78"/>
              </a:rPr>
              <a:t>)</a:t>
            </a:r>
          </a:p>
          <a:p>
            <a:pPr lvl="1" algn="just" rtl="1">
              <a:lnSpc>
                <a:spcPct val="120000"/>
              </a:lnSpc>
            </a:pPr>
            <a:r>
              <a:rPr lang="fa-IR" sz="3000" dirty="0" smtClean="0">
                <a:solidFill>
                  <a:schemeClr val="tx1"/>
                </a:solidFill>
                <a:cs typeface="B Zar" panose="00000400000000000000" pitchFamily="2" charset="-78"/>
              </a:rPr>
              <a:t>اغلب </a:t>
            </a:r>
            <a:r>
              <a:rPr lang="fa-IR" sz="3000" dirty="0">
                <a:solidFill>
                  <a:schemeClr val="tx1"/>
                </a:solidFill>
                <a:cs typeface="B Zar" panose="00000400000000000000" pitchFamily="2" charset="-78"/>
              </a:rPr>
              <a:t>کاربران پس از مدت کوتاهی با نحوه تهیه پشتیبان از اطلاعات خودشان آشنا می شوند </a:t>
            </a:r>
            <a:endParaRPr lang="fa-IR" sz="3000" dirty="0" smtClean="0">
              <a:solidFill>
                <a:schemeClr val="tx1"/>
              </a:solidFill>
              <a:cs typeface="B Zar" panose="00000400000000000000" pitchFamily="2" charset="-78"/>
            </a:endParaRPr>
          </a:p>
          <a:p>
            <a:pPr algn="just" rtl="1">
              <a:lnSpc>
                <a:spcPct val="120000"/>
              </a:lnSpc>
            </a:pPr>
            <a:r>
              <a:rPr lang="fa-IR" sz="3200" dirty="0" smtClean="0">
                <a:solidFill>
                  <a:schemeClr val="tx1"/>
                </a:solidFill>
                <a:cs typeface="B Zar" panose="00000400000000000000" pitchFamily="2" charset="-78"/>
              </a:rPr>
              <a:t>ب</a:t>
            </a:r>
            <a:r>
              <a:rPr lang="fa-IR" sz="3200" dirty="0">
                <a:solidFill>
                  <a:schemeClr val="tx1"/>
                </a:solidFill>
                <a:cs typeface="B Zar" panose="00000400000000000000" pitchFamily="2" charset="-78"/>
              </a:rPr>
              <a:t>) </a:t>
            </a:r>
            <a:r>
              <a:rPr lang="fa-IR" sz="3200" dirty="0" smtClean="0">
                <a:solidFill>
                  <a:schemeClr val="tx1"/>
                </a:solidFill>
                <a:cs typeface="B Zar" panose="00000400000000000000" pitchFamily="2" charset="-78"/>
              </a:rPr>
              <a:t>اطلاعاتی </a:t>
            </a:r>
            <a:r>
              <a:rPr lang="fa-IR" sz="3200" dirty="0">
                <a:solidFill>
                  <a:schemeClr val="tx1"/>
                </a:solidFill>
                <a:cs typeface="B Zar" panose="00000400000000000000" pitchFamily="2" charset="-78"/>
              </a:rPr>
              <a:t>که کاربر به  طور </a:t>
            </a:r>
            <a:r>
              <a:rPr lang="fa-IR" sz="3200" dirty="0" smtClean="0">
                <a:solidFill>
                  <a:schemeClr val="tx1"/>
                </a:solidFill>
                <a:cs typeface="B Zar" panose="00000400000000000000" pitchFamily="2" charset="-78"/>
              </a:rPr>
              <a:t>مستقیم </a:t>
            </a:r>
            <a:r>
              <a:rPr lang="fa-IR" sz="3200" dirty="0">
                <a:solidFill>
                  <a:schemeClr val="tx1"/>
                </a:solidFill>
                <a:cs typeface="B Zar" panose="00000400000000000000" pitchFamily="2" charset="-78"/>
              </a:rPr>
              <a:t>با آن سروکار ندارد بلکه </a:t>
            </a:r>
            <a:r>
              <a:rPr lang="fa-IR" sz="3200" dirty="0" smtClean="0">
                <a:solidFill>
                  <a:schemeClr val="tx1"/>
                </a:solidFill>
                <a:cs typeface="B Zar" panose="00000400000000000000" pitchFamily="2" charset="-78"/>
              </a:rPr>
              <a:t>برای سیستم </a:t>
            </a:r>
            <a:r>
              <a:rPr lang="fa-IR" sz="3200" dirty="0">
                <a:solidFill>
                  <a:schemeClr val="tx1"/>
                </a:solidFill>
                <a:cs typeface="B Zar" panose="00000400000000000000" pitchFamily="2" charset="-78"/>
              </a:rPr>
              <a:t>عامل مهم است </a:t>
            </a:r>
            <a:r>
              <a:rPr lang="fa-IR" sz="3200" dirty="0" smtClean="0">
                <a:solidFill>
                  <a:schemeClr val="tx1"/>
                </a:solidFill>
                <a:cs typeface="B Zar" panose="00000400000000000000" pitchFamily="2" charset="-78"/>
              </a:rPr>
              <a:t>(</a:t>
            </a:r>
            <a:r>
              <a:rPr lang="en-US" sz="3200" dirty="0" smtClean="0">
                <a:solidFill>
                  <a:schemeClr val="tx1"/>
                </a:solidFill>
                <a:cs typeface="B Zar" panose="00000400000000000000" pitchFamily="2" charset="-78"/>
              </a:rPr>
              <a:t>System Data</a:t>
            </a:r>
            <a:r>
              <a:rPr lang="fa-IR" sz="3200" dirty="0" smtClean="0">
                <a:solidFill>
                  <a:schemeClr val="tx1"/>
                </a:solidFill>
                <a:cs typeface="B Zar" panose="00000400000000000000" pitchFamily="2" charset="-78"/>
              </a:rPr>
              <a:t>)</a:t>
            </a:r>
            <a:endParaRPr lang="en-US" sz="3200" dirty="0" smtClean="0">
              <a:solidFill>
                <a:schemeClr val="tx1"/>
              </a:solidFill>
              <a:cs typeface="B Zar" panose="00000400000000000000" pitchFamily="2" charset="-78"/>
            </a:endParaRPr>
          </a:p>
          <a:p>
            <a:pPr lvl="1" algn="just" rtl="1">
              <a:lnSpc>
                <a:spcPct val="120000"/>
              </a:lnSpc>
            </a:pPr>
            <a:r>
              <a:rPr lang="fa-IR" sz="2800" dirty="0" smtClean="0">
                <a:solidFill>
                  <a:schemeClr val="tx1"/>
                </a:solidFill>
                <a:cs typeface="B Zar" panose="00000400000000000000" pitchFamily="2" charset="-78"/>
              </a:rPr>
              <a:t>کمتر کاربر عادی پیدا می </a:t>
            </a:r>
            <a:r>
              <a:rPr lang="fa-IR" sz="2800" dirty="0">
                <a:solidFill>
                  <a:schemeClr val="tx1"/>
                </a:solidFill>
                <a:cs typeface="B Zar" panose="00000400000000000000" pitchFamily="2" charset="-78"/>
              </a:rPr>
              <a:t>شود که </a:t>
            </a:r>
            <a:r>
              <a:rPr lang="fa-IR" sz="2800" dirty="0" smtClean="0">
                <a:solidFill>
                  <a:schemeClr val="tx1"/>
                </a:solidFill>
                <a:cs typeface="B Zar" panose="00000400000000000000" pitchFamily="2" charset="-78"/>
              </a:rPr>
              <a:t>طی </a:t>
            </a:r>
            <a:r>
              <a:rPr lang="fa-IR" sz="2800" dirty="0">
                <a:solidFill>
                  <a:schemeClr val="tx1"/>
                </a:solidFill>
                <a:cs typeface="B Zar" panose="00000400000000000000" pitchFamily="2" charset="-78"/>
              </a:rPr>
              <a:t>مدت </a:t>
            </a:r>
            <a:r>
              <a:rPr lang="fa-IR" sz="2800" dirty="0" smtClean="0">
                <a:solidFill>
                  <a:schemeClr val="tx1"/>
                </a:solidFill>
                <a:cs typeface="B Zar" panose="00000400000000000000" pitchFamily="2" charset="-78"/>
              </a:rPr>
              <a:t>کوتاهی </a:t>
            </a:r>
            <a:r>
              <a:rPr lang="fa-IR" sz="2800" dirty="0">
                <a:solidFill>
                  <a:schemeClr val="tx1"/>
                </a:solidFill>
                <a:cs typeface="B Zar" panose="00000400000000000000" pitchFamily="2" charset="-78"/>
              </a:rPr>
              <a:t>بتواند به طور کامل از اطلاعات </a:t>
            </a:r>
            <a:r>
              <a:rPr lang="fa-IR" sz="2800" dirty="0" smtClean="0">
                <a:solidFill>
                  <a:schemeClr val="tx1"/>
                </a:solidFill>
                <a:cs typeface="B Zar" panose="00000400000000000000" pitchFamily="2" charset="-78"/>
              </a:rPr>
              <a:t>سیستمی نیز پشتیبان گرفته </a:t>
            </a:r>
            <a:r>
              <a:rPr lang="fa-IR" sz="2800" dirty="0">
                <a:solidFill>
                  <a:schemeClr val="tx1"/>
                </a:solidFill>
                <a:cs typeface="B Zar" panose="00000400000000000000" pitchFamily="2" charset="-78"/>
              </a:rPr>
              <a:t>یا </a:t>
            </a:r>
            <a:r>
              <a:rPr lang="fa-IR" sz="2800" dirty="0" smtClean="0">
                <a:solidFill>
                  <a:schemeClr val="tx1"/>
                </a:solidFill>
                <a:cs typeface="B Zar" panose="00000400000000000000" pitchFamily="2" charset="-78"/>
              </a:rPr>
              <a:t>بازیابی کند</a:t>
            </a:r>
          </a:p>
        </p:txBody>
      </p:sp>
    </p:spTree>
    <p:extLst>
      <p:ext uri="{BB962C8B-B14F-4D97-AF65-F5344CB8AC3E}">
        <p14:creationId xmlns:p14="http://schemas.microsoft.com/office/powerpoint/2010/main" val="24695999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fa-IR" sz="4000" dirty="0">
                <a:cs typeface="B Titr" panose="00000700000000000000" pitchFamily="2" charset="-78"/>
              </a:rPr>
              <a:t>5- نرم افزار تهیه نسخه پشتیبان</a:t>
            </a:r>
            <a:endParaRPr lang="en-US" sz="4000" dirty="0">
              <a:cs typeface="B Titr" panose="00000700000000000000" pitchFamily="2" charset="-78"/>
            </a:endParaRPr>
          </a:p>
        </p:txBody>
      </p:sp>
      <p:sp>
        <p:nvSpPr>
          <p:cNvPr id="3" name="Content Placeholder 2"/>
          <p:cNvSpPr>
            <a:spLocks noGrp="1"/>
          </p:cNvSpPr>
          <p:nvPr>
            <p:ph idx="1"/>
          </p:nvPr>
        </p:nvSpPr>
        <p:spPr>
          <a:xfrm>
            <a:off x="1790163" y="1695717"/>
            <a:ext cx="9718162" cy="4653567"/>
          </a:xfrm>
        </p:spPr>
        <p:txBody>
          <a:bodyPr>
            <a:normAutofit lnSpcReduction="10000"/>
          </a:bodyPr>
          <a:lstStyle/>
          <a:p>
            <a:pPr marL="0" indent="0" algn="just" rtl="1">
              <a:lnSpc>
                <a:spcPct val="120000"/>
              </a:lnSpc>
              <a:buNone/>
            </a:pPr>
            <a:r>
              <a:rPr lang="fa-IR" sz="3200" dirty="0">
                <a:solidFill>
                  <a:schemeClr val="tx1"/>
                </a:solidFill>
                <a:cs typeface="B Zar" panose="00000400000000000000" pitchFamily="2" charset="-78"/>
              </a:rPr>
              <a:t>چگونه می توان از اطلاعات سیستمی بدون مهارت لازم پشتیبان گرفت؟ </a:t>
            </a:r>
            <a:endParaRPr lang="fa-IR" sz="3200" dirty="0" smtClean="0">
              <a:solidFill>
                <a:schemeClr val="tx1"/>
              </a:solidFill>
              <a:cs typeface="B Zar" panose="00000400000000000000" pitchFamily="2" charset="-78"/>
            </a:endParaRPr>
          </a:p>
          <a:p>
            <a:pPr algn="just" rtl="1">
              <a:lnSpc>
                <a:spcPct val="120000"/>
              </a:lnSpc>
            </a:pPr>
            <a:r>
              <a:rPr lang="fa-IR" sz="3200" dirty="0" smtClean="0">
                <a:solidFill>
                  <a:schemeClr val="tx1"/>
                </a:solidFill>
                <a:cs typeface="B Zar" panose="00000400000000000000" pitchFamily="2" charset="-78"/>
              </a:rPr>
              <a:t>سیستم عامل دارای </a:t>
            </a:r>
            <a:r>
              <a:rPr lang="fa-IR" sz="3200" dirty="0">
                <a:solidFill>
                  <a:schemeClr val="tx1"/>
                </a:solidFill>
                <a:cs typeface="B Zar" panose="00000400000000000000" pitchFamily="2" charset="-78"/>
              </a:rPr>
              <a:t>ابزارهای قوی و در عین حال کاربر </a:t>
            </a:r>
            <a:r>
              <a:rPr lang="fa-IR" sz="3200" dirty="0" smtClean="0">
                <a:solidFill>
                  <a:schemeClr val="tx1"/>
                </a:solidFill>
                <a:cs typeface="B Zar" panose="00000400000000000000" pitchFamily="2" charset="-78"/>
              </a:rPr>
              <a:t>پسند باشد... تا کاربر </a:t>
            </a:r>
            <a:r>
              <a:rPr lang="fa-IR" sz="3200" dirty="0">
                <a:solidFill>
                  <a:schemeClr val="tx1"/>
                </a:solidFill>
                <a:cs typeface="B Zar" panose="00000400000000000000" pitchFamily="2" charset="-78"/>
              </a:rPr>
              <a:t>بتواند اولا</a:t>
            </a:r>
            <a:r>
              <a:rPr lang="fa-IR" sz="3200" dirty="0" smtClean="0">
                <a:solidFill>
                  <a:schemeClr val="tx1"/>
                </a:solidFill>
                <a:cs typeface="B Zar" panose="00000400000000000000" pitchFamily="2" charset="-78"/>
              </a:rPr>
              <a:t> </a:t>
            </a:r>
            <a:r>
              <a:rPr lang="fa-IR" sz="3200" dirty="0">
                <a:solidFill>
                  <a:schemeClr val="tx1"/>
                </a:solidFill>
                <a:cs typeface="B Zar" panose="00000400000000000000" pitchFamily="2" charset="-78"/>
              </a:rPr>
              <a:t>به راحتی اطلاعات را دسته بندی </a:t>
            </a:r>
            <a:r>
              <a:rPr lang="fa-IR" sz="3200" dirty="0" smtClean="0">
                <a:solidFill>
                  <a:schemeClr val="tx1"/>
                </a:solidFill>
                <a:cs typeface="B Zar" panose="00000400000000000000" pitchFamily="2" charset="-78"/>
              </a:rPr>
              <a:t>کند،</a:t>
            </a:r>
            <a:r>
              <a:rPr lang="fa-IR" sz="3200" dirty="0">
                <a:solidFill>
                  <a:schemeClr val="tx1"/>
                </a:solidFill>
                <a:cs typeface="B Zar" panose="00000400000000000000" pitchFamily="2" charset="-78"/>
              </a:rPr>
              <a:t> ثانیا</a:t>
            </a:r>
            <a:r>
              <a:rPr lang="fa-IR" sz="3200" dirty="0" smtClean="0">
                <a:solidFill>
                  <a:schemeClr val="tx1"/>
                </a:solidFill>
                <a:cs typeface="B Zar" panose="00000400000000000000" pitchFamily="2" charset="-78"/>
              </a:rPr>
              <a:t> بدون </a:t>
            </a:r>
            <a:r>
              <a:rPr lang="fa-IR" sz="3200" dirty="0">
                <a:solidFill>
                  <a:schemeClr val="tx1"/>
                </a:solidFill>
                <a:cs typeface="B Zar" panose="00000400000000000000" pitchFamily="2" charset="-78"/>
              </a:rPr>
              <a:t>داشتن </a:t>
            </a:r>
            <a:r>
              <a:rPr lang="fa-IR" sz="3200" dirty="0" smtClean="0">
                <a:solidFill>
                  <a:schemeClr val="tx1"/>
                </a:solidFill>
                <a:cs typeface="B Zar" panose="00000400000000000000" pitchFamily="2" charset="-78"/>
              </a:rPr>
              <a:t>تخصص زیاد </a:t>
            </a:r>
            <a:r>
              <a:rPr lang="fa-IR" sz="3200" dirty="0">
                <a:solidFill>
                  <a:schemeClr val="tx1"/>
                </a:solidFill>
                <a:cs typeface="B Zar" panose="00000400000000000000" pitchFamily="2" charset="-78"/>
              </a:rPr>
              <a:t>قادر </a:t>
            </a:r>
            <a:r>
              <a:rPr lang="fa-IR" sz="3200" dirty="0" smtClean="0">
                <a:solidFill>
                  <a:schemeClr val="tx1"/>
                </a:solidFill>
                <a:cs typeface="B Zar" panose="00000400000000000000" pitchFamily="2" charset="-78"/>
              </a:rPr>
              <a:t>به تهیه </a:t>
            </a:r>
            <a:r>
              <a:rPr lang="fa-IR" sz="3200" dirty="0">
                <a:solidFill>
                  <a:schemeClr val="tx1"/>
                </a:solidFill>
                <a:cs typeface="B Zar" panose="00000400000000000000" pitchFamily="2" charset="-78"/>
              </a:rPr>
              <a:t>پشتیبان از اطلاعات سیستمی باشد. </a:t>
            </a:r>
            <a:r>
              <a:rPr lang="fa-IR" sz="3200" dirty="0" smtClean="0">
                <a:solidFill>
                  <a:schemeClr val="tx1"/>
                </a:solidFill>
                <a:cs typeface="B Zar" panose="00000400000000000000" pitchFamily="2" charset="-78"/>
              </a:rPr>
              <a:t>  </a:t>
            </a:r>
          </a:p>
          <a:p>
            <a:pPr algn="just" rtl="1">
              <a:lnSpc>
                <a:spcPct val="120000"/>
              </a:lnSpc>
            </a:pPr>
            <a:r>
              <a:rPr lang="fa-IR" sz="3200" dirty="0" smtClean="0">
                <a:solidFill>
                  <a:schemeClr val="tx1"/>
                </a:solidFill>
                <a:cs typeface="B Zar" panose="00000400000000000000" pitchFamily="2" charset="-78"/>
              </a:rPr>
              <a:t>ابزارهای </a:t>
            </a:r>
            <a:r>
              <a:rPr lang="fa-IR" sz="3200" dirty="0">
                <a:solidFill>
                  <a:schemeClr val="tx1"/>
                </a:solidFill>
                <a:cs typeface="B Zar" panose="00000400000000000000" pitchFamily="2" charset="-78"/>
              </a:rPr>
              <a:t>تهیه پشتیبان در سیستم </a:t>
            </a:r>
            <a:r>
              <a:rPr lang="fa-IR" sz="3200" dirty="0" smtClean="0">
                <a:solidFill>
                  <a:schemeClr val="tx1"/>
                </a:solidFill>
                <a:cs typeface="B Zar" panose="00000400000000000000" pitchFamily="2" charset="-78"/>
              </a:rPr>
              <a:t>عامل </a:t>
            </a:r>
            <a:r>
              <a:rPr lang="fa-IR" sz="3200" dirty="0">
                <a:solidFill>
                  <a:schemeClr val="tx1"/>
                </a:solidFill>
                <a:cs typeface="B Zar" panose="00000400000000000000" pitchFamily="2" charset="-78"/>
              </a:rPr>
              <a:t>های ویندوز </a:t>
            </a:r>
            <a:r>
              <a:rPr lang="en-US" sz="3200" dirty="0" smtClean="0">
                <a:solidFill>
                  <a:schemeClr val="tx1"/>
                </a:solidFill>
                <a:cs typeface="B Zar" panose="00000400000000000000" pitchFamily="2" charset="-78"/>
              </a:rPr>
              <a:t>NT 5.x</a:t>
            </a:r>
            <a:r>
              <a:rPr lang="fa-IR" sz="3200" dirty="0" smtClean="0">
                <a:solidFill>
                  <a:schemeClr val="tx1"/>
                </a:solidFill>
                <a:cs typeface="B Zar" panose="00000400000000000000" pitchFamily="2" charset="-78"/>
              </a:rPr>
              <a:t> دارای </a:t>
            </a:r>
            <a:r>
              <a:rPr lang="fa-IR" sz="3200" dirty="0">
                <a:solidFill>
                  <a:schemeClr val="tx1"/>
                </a:solidFill>
                <a:cs typeface="B Zar" panose="00000400000000000000" pitchFamily="2" charset="-78"/>
              </a:rPr>
              <a:t>چنین توانایی هایی بوده و کاربر می تواند در صورت داشتن مجوز، تنها به علامت گذاری در قسمت </a:t>
            </a:r>
            <a:r>
              <a:rPr lang="en-US" sz="3200" dirty="0" smtClean="0">
                <a:solidFill>
                  <a:schemeClr val="tx1"/>
                </a:solidFill>
                <a:cs typeface="B Zar" panose="00000400000000000000" pitchFamily="2" charset="-78"/>
              </a:rPr>
              <a:t>System State</a:t>
            </a:r>
            <a:r>
              <a:rPr lang="fa-IR" sz="3200" dirty="0" smtClean="0">
                <a:solidFill>
                  <a:schemeClr val="tx1"/>
                </a:solidFill>
                <a:cs typeface="B Zar" panose="00000400000000000000" pitchFamily="2" charset="-78"/>
              </a:rPr>
              <a:t> به </a:t>
            </a:r>
            <a:r>
              <a:rPr lang="fa-IR" sz="3200" dirty="0">
                <a:solidFill>
                  <a:schemeClr val="tx1"/>
                </a:solidFill>
                <a:cs typeface="B Zar" panose="00000400000000000000" pitchFamily="2" charset="-78"/>
              </a:rPr>
              <a:t>تهیه پشتیبان از </a:t>
            </a:r>
            <a:r>
              <a:rPr lang="en-US" sz="3200" dirty="0" smtClean="0">
                <a:solidFill>
                  <a:schemeClr val="tx1"/>
                </a:solidFill>
                <a:cs typeface="B Zar" panose="00000400000000000000" pitchFamily="2" charset="-78"/>
              </a:rPr>
              <a:t>System Data</a:t>
            </a:r>
            <a:r>
              <a:rPr lang="fa-IR" sz="3200" dirty="0" smtClean="0">
                <a:solidFill>
                  <a:schemeClr val="tx1"/>
                </a:solidFill>
                <a:cs typeface="B Zar" panose="00000400000000000000" pitchFamily="2" charset="-78"/>
              </a:rPr>
              <a:t> اقدام </a:t>
            </a:r>
            <a:r>
              <a:rPr lang="fa-IR" sz="3200" dirty="0">
                <a:solidFill>
                  <a:schemeClr val="tx1"/>
                </a:solidFill>
                <a:cs typeface="B Zar" panose="00000400000000000000" pitchFamily="2" charset="-78"/>
              </a:rPr>
              <a:t>کند. </a:t>
            </a:r>
            <a:endParaRPr lang="fa-IR" sz="3200" dirty="0" smtClean="0">
              <a:solidFill>
                <a:schemeClr val="tx1"/>
              </a:solidFill>
              <a:cs typeface="B Zar" panose="00000400000000000000" pitchFamily="2" charset="-78"/>
            </a:endParaRPr>
          </a:p>
        </p:txBody>
      </p:sp>
    </p:spTree>
    <p:extLst>
      <p:ext uri="{BB962C8B-B14F-4D97-AF65-F5344CB8AC3E}">
        <p14:creationId xmlns:p14="http://schemas.microsoft.com/office/powerpoint/2010/main" val="18269575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fa-IR" sz="4000" dirty="0">
                <a:cs typeface="B Titr" panose="00000700000000000000" pitchFamily="2" charset="-78"/>
              </a:rPr>
              <a:t>5- نرم افزار تهیه نسخه پشتیبان</a:t>
            </a:r>
            <a:endParaRPr lang="en-US" sz="4000" dirty="0">
              <a:cs typeface="B Titr" panose="00000700000000000000" pitchFamily="2" charset="-78"/>
            </a:endParaRPr>
          </a:p>
        </p:txBody>
      </p:sp>
      <p:graphicFrame>
        <p:nvGraphicFramePr>
          <p:cNvPr id="4" name="Diagram 3"/>
          <p:cNvGraphicFramePr/>
          <p:nvPr>
            <p:extLst>
              <p:ext uri="{D42A27DB-BD31-4B8C-83A1-F6EECF244321}">
                <p14:modId xmlns:p14="http://schemas.microsoft.com/office/powerpoint/2010/main" val="3549078293"/>
              </p:ext>
            </p:extLst>
          </p:nvPr>
        </p:nvGraphicFramePr>
        <p:xfrm>
          <a:off x="1326522" y="1439333"/>
          <a:ext cx="9852339"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366640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fa-IR" sz="4000" dirty="0">
                <a:cs typeface="B Titr" panose="00000700000000000000" pitchFamily="2" charset="-78"/>
              </a:rPr>
              <a:t>5- نرم افزار تهیه نسخه پشتیبان</a:t>
            </a:r>
            <a:endParaRPr lang="en-US" sz="4000" dirty="0">
              <a:cs typeface="B Titr" panose="00000700000000000000" pitchFamily="2" charset="-78"/>
            </a:endParaRPr>
          </a:p>
        </p:txBody>
      </p:sp>
      <p:sp>
        <p:nvSpPr>
          <p:cNvPr id="3" name="Content Placeholder 2"/>
          <p:cNvSpPr>
            <a:spLocks noGrp="1"/>
          </p:cNvSpPr>
          <p:nvPr>
            <p:ph idx="1"/>
          </p:nvPr>
        </p:nvSpPr>
        <p:spPr>
          <a:xfrm>
            <a:off x="1790163" y="1695717"/>
            <a:ext cx="9718162" cy="4653567"/>
          </a:xfrm>
        </p:spPr>
        <p:txBody>
          <a:bodyPr>
            <a:normAutofit/>
          </a:bodyPr>
          <a:lstStyle/>
          <a:p>
            <a:pPr marL="0" lvl="0" indent="0" algn="just" rtl="1">
              <a:lnSpc>
                <a:spcPct val="120000"/>
              </a:lnSpc>
              <a:buNone/>
            </a:pPr>
            <a:r>
              <a:rPr lang="en-US" sz="3200" dirty="0" smtClean="0">
                <a:solidFill>
                  <a:srgbClr val="C00000"/>
                </a:solidFill>
                <a:cs typeface="B Zar" panose="00000400000000000000" pitchFamily="2" charset="-78"/>
              </a:rPr>
              <a:t>ACL</a:t>
            </a:r>
            <a:r>
              <a:rPr lang="fa-IR" sz="3200" dirty="0" smtClean="0">
                <a:solidFill>
                  <a:srgbClr val="C00000"/>
                </a:solidFill>
                <a:cs typeface="B Zar" panose="00000400000000000000" pitchFamily="2" charset="-78"/>
              </a:rPr>
              <a:t> چیست؟</a:t>
            </a:r>
          </a:p>
          <a:p>
            <a:pPr algn="just" rtl="1">
              <a:lnSpc>
                <a:spcPct val="120000"/>
              </a:lnSpc>
            </a:pPr>
            <a:r>
              <a:rPr lang="fa-IR" sz="3200" dirty="0" smtClean="0">
                <a:solidFill>
                  <a:srgbClr val="C00000"/>
                </a:solidFill>
                <a:cs typeface="B Zar" panose="00000400000000000000" pitchFamily="2" charset="-78"/>
              </a:rPr>
              <a:t>لیست دسترسی </a:t>
            </a:r>
            <a:r>
              <a:rPr lang="fa-IR" sz="3200" dirty="0">
                <a:solidFill>
                  <a:srgbClr val="C00000"/>
                </a:solidFill>
                <a:cs typeface="B Zar" panose="00000400000000000000" pitchFamily="2" charset="-78"/>
              </a:rPr>
              <a:t>افراد به پرونده ها </a:t>
            </a:r>
            <a:r>
              <a:rPr lang="en-US" sz="3200" dirty="0" smtClean="0">
                <a:solidFill>
                  <a:srgbClr val="C00000"/>
                </a:solidFill>
                <a:cs typeface="B Zar" panose="00000400000000000000" pitchFamily="2" charset="-78"/>
              </a:rPr>
              <a:t>ACL</a:t>
            </a:r>
            <a:r>
              <a:rPr lang="fa-IR" sz="3200" dirty="0" smtClean="0">
                <a:solidFill>
                  <a:srgbClr val="C00000"/>
                </a:solidFill>
                <a:cs typeface="B Zar" panose="00000400000000000000" pitchFamily="2" charset="-78"/>
              </a:rPr>
              <a:t>خوانده می شود</a:t>
            </a:r>
          </a:p>
          <a:p>
            <a:pPr lvl="1" algn="just" rtl="1">
              <a:lnSpc>
                <a:spcPct val="120000"/>
              </a:lnSpc>
            </a:pPr>
            <a:r>
              <a:rPr lang="fa-IR" sz="3000" dirty="0" smtClean="0">
                <a:solidFill>
                  <a:srgbClr val="C00000"/>
                </a:solidFill>
                <a:cs typeface="B Zar" panose="00000400000000000000" pitchFamily="2" charset="-78"/>
              </a:rPr>
              <a:t>لیستی در فایل سیستم هایی </a:t>
            </a:r>
            <a:r>
              <a:rPr lang="fa-IR" sz="3000" dirty="0">
                <a:solidFill>
                  <a:srgbClr val="C00000"/>
                </a:solidFill>
                <a:cs typeface="B Zar" panose="00000400000000000000" pitchFamily="2" charset="-78"/>
              </a:rPr>
              <a:t>مانند </a:t>
            </a:r>
            <a:r>
              <a:rPr lang="en-US" sz="3000" dirty="0" smtClean="0">
                <a:solidFill>
                  <a:srgbClr val="C00000"/>
                </a:solidFill>
                <a:cs typeface="B Zar" panose="00000400000000000000" pitchFamily="2" charset="-78"/>
              </a:rPr>
              <a:t>NTFS</a:t>
            </a:r>
            <a:r>
              <a:rPr lang="fa-IR" sz="3000" dirty="0" smtClean="0">
                <a:solidFill>
                  <a:srgbClr val="C00000"/>
                </a:solidFill>
                <a:cs typeface="B Zar" panose="00000400000000000000" pitchFamily="2" charset="-78"/>
              </a:rPr>
              <a:t>که تعیین می </a:t>
            </a:r>
            <a:r>
              <a:rPr lang="fa-IR" sz="3000" dirty="0">
                <a:solidFill>
                  <a:srgbClr val="C00000"/>
                </a:solidFill>
                <a:cs typeface="B Zar" panose="00000400000000000000" pitchFamily="2" charset="-78"/>
              </a:rPr>
              <a:t>کند چه </a:t>
            </a:r>
            <a:r>
              <a:rPr lang="fa-IR" sz="3000" dirty="0" smtClean="0">
                <a:solidFill>
                  <a:srgbClr val="C00000"/>
                </a:solidFill>
                <a:cs typeface="B Zar" panose="00000400000000000000" pitchFamily="2" charset="-78"/>
              </a:rPr>
              <a:t>افرادی </a:t>
            </a:r>
            <a:r>
              <a:rPr lang="fa-IR" sz="3000" dirty="0">
                <a:solidFill>
                  <a:srgbClr val="C00000"/>
                </a:solidFill>
                <a:cs typeface="B Zar" panose="00000400000000000000" pitchFamily="2" charset="-78"/>
              </a:rPr>
              <a:t>چه </a:t>
            </a:r>
            <a:r>
              <a:rPr lang="fa-IR" sz="3000" dirty="0" smtClean="0">
                <a:solidFill>
                  <a:srgbClr val="C00000"/>
                </a:solidFill>
                <a:cs typeface="B Zar" panose="00000400000000000000" pitchFamily="2" charset="-78"/>
              </a:rPr>
              <a:t>عملیاتی </a:t>
            </a:r>
            <a:r>
              <a:rPr lang="fa-IR" sz="3000" dirty="0">
                <a:solidFill>
                  <a:srgbClr val="C00000"/>
                </a:solidFill>
                <a:cs typeface="B Zar" panose="00000400000000000000" pitchFamily="2" charset="-78"/>
              </a:rPr>
              <a:t>را با </a:t>
            </a:r>
            <a:r>
              <a:rPr lang="fa-IR" sz="3000" dirty="0" smtClean="0">
                <a:solidFill>
                  <a:srgbClr val="C00000"/>
                </a:solidFill>
                <a:cs typeface="B Zar" panose="00000400000000000000" pitchFamily="2" charset="-78"/>
              </a:rPr>
              <a:t>یک </a:t>
            </a:r>
            <a:r>
              <a:rPr lang="fa-IR" sz="3000" dirty="0">
                <a:solidFill>
                  <a:srgbClr val="C00000"/>
                </a:solidFill>
                <a:cs typeface="B Zar" panose="00000400000000000000" pitchFamily="2" charset="-78"/>
              </a:rPr>
              <a:t>پرونده </a:t>
            </a:r>
            <a:r>
              <a:rPr lang="fa-IR" sz="3000" dirty="0" smtClean="0">
                <a:solidFill>
                  <a:srgbClr val="C00000"/>
                </a:solidFill>
                <a:cs typeface="B Zar" panose="00000400000000000000" pitchFamily="2" charset="-78"/>
              </a:rPr>
              <a:t>یا </a:t>
            </a:r>
            <a:r>
              <a:rPr lang="fa-IR" sz="3000" dirty="0">
                <a:solidFill>
                  <a:srgbClr val="C00000"/>
                </a:solidFill>
                <a:cs typeface="B Zar" panose="00000400000000000000" pitchFamily="2" charset="-78"/>
              </a:rPr>
              <a:t>پوشه </a:t>
            </a:r>
            <a:r>
              <a:rPr lang="fa-IR" sz="3000" dirty="0" smtClean="0">
                <a:solidFill>
                  <a:srgbClr val="C00000"/>
                </a:solidFill>
                <a:cs typeface="B Zar" panose="00000400000000000000" pitchFamily="2" charset="-78"/>
              </a:rPr>
              <a:t>می </a:t>
            </a:r>
            <a:r>
              <a:rPr lang="fa-IR" sz="3000" dirty="0">
                <a:solidFill>
                  <a:srgbClr val="C00000"/>
                </a:solidFill>
                <a:cs typeface="B Zar" panose="00000400000000000000" pitchFamily="2" charset="-78"/>
              </a:rPr>
              <a:t>توانند انجام دهند</a:t>
            </a:r>
            <a:r>
              <a:rPr lang="fa-IR" sz="3000" dirty="0" smtClean="0">
                <a:solidFill>
                  <a:srgbClr val="C00000"/>
                </a:solidFill>
                <a:cs typeface="B Zar" panose="00000400000000000000" pitchFamily="2" charset="-78"/>
              </a:rPr>
              <a:t>.</a:t>
            </a:r>
            <a:endParaRPr lang="en-US" sz="3000" dirty="0" smtClean="0">
              <a:solidFill>
                <a:srgbClr val="C00000"/>
              </a:solidFill>
              <a:cs typeface="B Zar" panose="00000400000000000000" pitchFamily="2" charset="-78"/>
            </a:endParaRPr>
          </a:p>
          <a:p>
            <a:pPr lvl="1" algn="just" rtl="1">
              <a:lnSpc>
                <a:spcPct val="120000"/>
              </a:lnSpc>
            </a:pPr>
            <a:r>
              <a:rPr lang="en-US" sz="3000" dirty="0" smtClean="0">
                <a:solidFill>
                  <a:srgbClr val="C00000"/>
                </a:solidFill>
                <a:cs typeface="B Zar" panose="00000400000000000000" pitchFamily="2" charset="-78"/>
              </a:rPr>
              <a:t>ACL</a:t>
            </a:r>
            <a:r>
              <a:rPr lang="fa-IR" sz="3000" dirty="0" smtClean="0">
                <a:solidFill>
                  <a:srgbClr val="C00000"/>
                </a:solidFill>
                <a:cs typeface="B Zar" panose="00000400000000000000" pitchFamily="2" charset="-78"/>
              </a:rPr>
              <a:t> در </a:t>
            </a:r>
            <a:r>
              <a:rPr lang="en-US" sz="3000" dirty="0" smtClean="0">
                <a:solidFill>
                  <a:srgbClr val="C00000"/>
                </a:solidFill>
                <a:cs typeface="B Zar" panose="00000400000000000000" pitchFamily="2" charset="-78"/>
              </a:rPr>
              <a:t>FAT</a:t>
            </a:r>
            <a:r>
              <a:rPr lang="fa-IR" sz="3000" dirty="0" smtClean="0">
                <a:solidFill>
                  <a:srgbClr val="C00000"/>
                </a:solidFill>
                <a:cs typeface="B Zar" panose="00000400000000000000" pitchFamily="2" charset="-78"/>
              </a:rPr>
              <a:t> و </a:t>
            </a:r>
            <a:r>
              <a:rPr lang="en-US" sz="3000" dirty="0" smtClean="0">
                <a:solidFill>
                  <a:srgbClr val="C00000"/>
                </a:solidFill>
                <a:cs typeface="B Zar" panose="00000400000000000000" pitchFamily="2" charset="-78"/>
              </a:rPr>
              <a:t>FAT32</a:t>
            </a:r>
            <a:r>
              <a:rPr lang="fa-IR" sz="3000" dirty="0" smtClean="0">
                <a:solidFill>
                  <a:srgbClr val="C00000"/>
                </a:solidFill>
                <a:cs typeface="B Zar" panose="00000400000000000000" pitchFamily="2" charset="-78"/>
              </a:rPr>
              <a:t> وجود ندارد.</a:t>
            </a:r>
          </a:p>
        </p:txBody>
      </p:sp>
    </p:spTree>
    <p:extLst>
      <p:ext uri="{BB962C8B-B14F-4D97-AF65-F5344CB8AC3E}">
        <p14:creationId xmlns:p14="http://schemas.microsoft.com/office/powerpoint/2010/main" val="25764694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fa-IR" sz="4000" dirty="0">
                <a:cs typeface="B Titr" panose="00000700000000000000" pitchFamily="2" charset="-78"/>
              </a:rPr>
              <a:t>5- نرم افزار تهیه نسخه پشتیبان</a:t>
            </a:r>
            <a:endParaRPr lang="en-US" sz="4000" dirty="0">
              <a:cs typeface="B Titr" panose="00000700000000000000" pitchFamily="2" charset="-78"/>
            </a:endParaRPr>
          </a:p>
        </p:txBody>
      </p:sp>
      <p:sp>
        <p:nvSpPr>
          <p:cNvPr id="3" name="Content Placeholder 2"/>
          <p:cNvSpPr>
            <a:spLocks noGrp="1"/>
          </p:cNvSpPr>
          <p:nvPr>
            <p:ph idx="1"/>
          </p:nvPr>
        </p:nvSpPr>
        <p:spPr>
          <a:xfrm>
            <a:off x="1790163" y="1695717"/>
            <a:ext cx="9718162" cy="4653567"/>
          </a:xfrm>
        </p:spPr>
        <p:txBody>
          <a:bodyPr>
            <a:normAutofit/>
          </a:bodyPr>
          <a:lstStyle/>
          <a:p>
            <a:pPr marL="0" lvl="0" indent="0" algn="just" rtl="1">
              <a:lnSpc>
                <a:spcPct val="120000"/>
              </a:lnSpc>
              <a:buNone/>
            </a:pPr>
            <a:r>
              <a:rPr lang="fa-IR" sz="3200" dirty="0" smtClean="0">
                <a:solidFill>
                  <a:srgbClr val="C00000"/>
                </a:solidFill>
                <a:cs typeface="B Zar" panose="00000400000000000000" pitchFamily="2" charset="-78"/>
              </a:rPr>
              <a:t>فعالیت عملی</a:t>
            </a:r>
          </a:p>
          <a:p>
            <a:pPr algn="just" rtl="1">
              <a:lnSpc>
                <a:spcPct val="120000"/>
              </a:lnSpc>
            </a:pPr>
            <a:r>
              <a:rPr lang="fa-IR" sz="3200" dirty="0" smtClean="0">
                <a:solidFill>
                  <a:srgbClr val="C00000"/>
                </a:solidFill>
                <a:cs typeface="B Zar" panose="00000400000000000000" pitchFamily="2" charset="-78"/>
              </a:rPr>
              <a:t>از پوشه </a:t>
            </a:r>
            <a:r>
              <a:rPr lang="en-US" sz="3200" dirty="0" smtClean="0">
                <a:solidFill>
                  <a:srgbClr val="C00000"/>
                </a:solidFill>
                <a:cs typeface="B Zar" panose="00000400000000000000" pitchFamily="2" charset="-78"/>
              </a:rPr>
              <a:t>Document and Setting </a:t>
            </a:r>
            <a:r>
              <a:rPr lang="fa-IR" sz="3200" dirty="0">
                <a:solidFill>
                  <a:srgbClr val="C00000"/>
                </a:solidFill>
                <a:cs typeface="B Zar" panose="00000400000000000000" pitchFamily="2" charset="-78"/>
              </a:rPr>
              <a:t> </a:t>
            </a:r>
            <a:r>
              <a:rPr lang="fa-IR" sz="3200" dirty="0" smtClean="0">
                <a:solidFill>
                  <a:srgbClr val="C00000"/>
                </a:solidFill>
                <a:cs typeface="B Zar" panose="00000400000000000000" pitchFamily="2" charset="-78"/>
              </a:rPr>
              <a:t>در درایو </a:t>
            </a:r>
            <a:r>
              <a:rPr lang="en-US" sz="3200" dirty="0" smtClean="0">
                <a:solidFill>
                  <a:srgbClr val="C00000"/>
                </a:solidFill>
                <a:cs typeface="B Zar" panose="00000400000000000000" pitchFamily="2" charset="-78"/>
              </a:rPr>
              <a:t>C:</a:t>
            </a:r>
            <a:r>
              <a:rPr lang="fa-IR" sz="3200" dirty="0" smtClean="0">
                <a:solidFill>
                  <a:srgbClr val="C00000"/>
                </a:solidFill>
                <a:cs typeface="B Zar" panose="00000400000000000000" pitchFamily="2" charset="-78"/>
              </a:rPr>
              <a:t> با دستورکپی نسخه پشتیبان تهیه کنید</a:t>
            </a:r>
          </a:p>
          <a:p>
            <a:pPr algn="just" rtl="1">
              <a:lnSpc>
                <a:spcPct val="120000"/>
              </a:lnSpc>
            </a:pPr>
            <a:r>
              <a:rPr lang="fa-IR" sz="2800" dirty="0">
                <a:solidFill>
                  <a:srgbClr val="C00000"/>
                </a:solidFill>
                <a:cs typeface="B Zar" panose="00000400000000000000" pitchFamily="2" charset="-78"/>
              </a:rPr>
              <a:t>از پوشه </a:t>
            </a:r>
            <a:r>
              <a:rPr lang="en-US" sz="2800" dirty="0">
                <a:solidFill>
                  <a:srgbClr val="C00000"/>
                </a:solidFill>
                <a:cs typeface="B Zar" panose="00000400000000000000" pitchFamily="2" charset="-78"/>
              </a:rPr>
              <a:t>Document and Setting </a:t>
            </a:r>
            <a:r>
              <a:rPr lang="fa-IR" sz="2800" dirty="0">
                <a:solidFill>
                  <a:srgbClr val="C00000"/>
                </a:solidFill>
                <a:cs typeface="B Zar" panose="00000400000000000000" pitchFamily="2" charset="-78"/>
              </a:rPr>
              <a:t> در درایو </a:t>
            </a:r>
            <a:r>
              <a:rPr lang="en-US" sz="2800" dirty="0">
                <a:solidFill>
                  <a:srgbClr val="C00000"/>
                </a:solidFill>
                <a:cs typeface="B Zar" panose="00000400000000000000" pitchFamily="2" charset="-78"/>
              </a:rPr>
              <a:t>C:</a:t>
            </a:r>
            <a:r>
              <a:rPr lang="fa-IR" sz="2800" dirty="0">
                <a:solidFill>
                  <a:srgbClr val="C00000"/>
                </a:solidFill>
                <a:cs typeface="B Zar" panose="00000400000000000000" pitchFamily="2" charset="-78"/>
              </a:rPr>
              <a:t> با </a:t>
            </a:r>
            <a:r>
              <a:rPr lang="fa-IR" sz="2800" dirty="0" smtClean="0">
                <a:solidFill>
                  <a:srgbClr val="C00000"/>
                </a:solidFill>
                <a:cs typeface="B Zar" panose="00000400000000000000" pitchFamily="2" charset="-78"/>
              </a:rPr>
              <a:t>ابزار </a:t>
            </a:r>
            <a:r>
              <a:rPr lang="en-US" sz="2800" dirty="0" err="1" smtClean="0">
                <a:solidFill>
                  <a:srgbClr val="C00000"/>
                </a:solidFill>
                <a:cs typeface="B Zar" panose="00000400000000000000" pitchFamily="2" charset="-78"/>
              </a:rPr>
              <a:t>NTBackup</a:t>
            </a:r>
            <a:r>
              <a:rPr lang="fa-IR" sz="2800" dirty="0" smtClean="0">
                <a:solidFill>
                  <a:srgbClr val="C00000"/>
                </a:solidFill>
                <a:cs typeface="B Zar" panose="00000400000000000000" pitchFamily="2" charset="-78"/>
              </a:rPr>
              <a:t> </a:t>
            </a:r>
            <a:r>
              <a:rPr lang="fa-IR" sz="2800" dirty="0">
                <a:solidFill>
                  <a:srgbClr val="C00000"/>
                </a:solidFill>
                <a:cs typeface="B Zar" panose="00000400000000000000" pitchFamily="2" charset="-78"/>
              </a:rPr>
              <a:t>نسخه پشتیبان تهیه کنید</a:t>
            </a:r>
          </a:p>
          <a:p>
            <a:pPr algn="just" rtl="1">
              <a:lnSpc>
                <a:spcPct val="120000"/>
              </a:lnSpc>
            </a:pPr>
            <a:endParaRPr lang="fa-IR" sz="3000" dirty="0" smtClean="0">
              <a:solidFill>
                <a:srgbClr val="C00000"/>
              </a:solidFill>
              <a:cs typeface="B Zar" panose="00000400000000000000" pitchFamily="2" charset="-78"/>
            </a:endParaRPr>
          </a:p>
        </p:txBody>
      </p:sp>
    </p:spTree>
    <p:extLst>
      <p:ext uri="{BB962C8B-B14F-4D97-AF65-F5344CB8AC3E}">
        <p14:creationId xmlns:p14="http://schemas.microsoft.com/office/powerpoint/2010/main" val="41649028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sz="4000" dirty="0" smtClean="0">
                <a:cs typeface="B Titr" panose="00000700000000000000" pitchFamily="2" charset="-78"/>
              </a:rPr>
              <a:t>  آشنایی با ویژگی های سیستم عامل های  شبکه ای </a:t>
            </a:r>
            <a:endParaRPr lang="en-US" sz="4000" dirty="0">
              <a:cs typeface="B Titr" panose="00000700000000000000" pitchFamily="2" charset="-78"/>
            </a:endParaRPr>
          </a:p>
        </p:txBody>
      </p:sp>
      <p:sp>
        <p:nvSpPr>
          <p:cNvPr id="3" name="Content Placeholder 2"/>
          <p:cNvSpPr>
            <a:spLocks noGrp="1"/>
          </p:cNvSpPr>
          <p:nvPr>
            <p:ph idx="1"/>
          </p:nvPr>
        </p:nvSpPr>
        <p:spPr/>
        <p:txBody>
          <a:bodyPr>
            <a:normAutofit lnSpcReduction="10000"/>
          </a:bodyPr>
          <a:lstStyle/>
          <a:p>
            <a:pPr marL="0" indent="0" algn="just" rtl="1">
              <a:buNone/>
            </a:pPr>
            <a:r>
              <a:rPr lang="fa-IR" sz="3200" dirty="0" smtClean="0">
                <a:cs typeface="B Zar" panose="00000400000000000000" pitchFamily="2" charset="-78"/>
              </a:rPr>
              <a:t>سرویس دهنده ها و در کل شبکه ها به چه سیستم عاملی نیاز دارند؟ پاسخ به این سؤال مستلزم آشنایی با ویژگی هایی است که در ادامه بررسی می شود. سیستم  عامل هایی که در شبکه استفاده می شوند باید ویژگی هایی را افزون بر سیستم عامل هایی که در کاربردهای خانگی مورد استفاده قرار می گیرند  به  عنوان کاربر شبکه ًداشته باشند. هرچند امروزه اکثر کاربران خانگی به محض اتصال به اینترنت عملا محسوب می شوند بنابراین خصوصیات سیستم  عامل های شبکه برای سیستم های خانگی نیز (در حدی کمتر) معنی پیدا می کند. </a:t>
            </a:r>
            <a:endParaRPr lang="en-US" sz="3200" dirty="0">
              <a:cs typeface="B Zar" panose="00000400000000000000" pitchFamily="2" charset="-78"/>
            </a:endParaRPr>
          </a:p>
        </p:txBody>
      </p:sp>
    </p:spTree>
    <p:extLst>
      <p:ext uri="{BB962C8B-B14F-4D97-AF65-F5344CB8AC3E}">
        <p14:creationId xmlns:p14="http://schemas.microsoft.com/office/powerpoint/2010/main" val="40237402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3347" y="624110"/>
            <a:ext cx="9521266" cy="1280890"/>
          </a:xfrm>
        </p:spPr>
        <p:txBody>
          <a:bodyPr>
            <a:normAutofit/>
          </a:bodyPr>
          <a:lstStyle/>
          <a:p>
            <a:pPr rtl="1"/>
            <a:r>
              <a:rPr lang="fa-IR" sz="4000" dirty="0">
                <a:cs typeface="B Titr" panose="00000700000000000000" pitchFamily="2" charset="-78"/>
              </a:rPr>
              <a:t>6- ابزار </a:t>
            </a:r>
            <a:r>
              <a:rPr lang="fa-IR" sz="4000" dirty="0" smtClean="0">
                <a:cs typeface="B Titr" panose="00000700000000000000" pitchFamily="2" charset="-78"/>
              </a:rPr>
              <a:t>های مدیریتی </a:t>
            </a:r>
            <a:r>
              <a:rPr lang="fa-IR" sz="4000" dirty="0">
                <a:cs typeface="B Titr" panose="00000700000000000000" pitchFamily="2" charset="-78"/>
              </a:rPr>
              <a:t>ساده، قدرتمند و یکپارچه </a:t>
            </a:r>
            <a:endParaRPr lang="en-US" sz="4000" dirty="0">
              <a:cs typeface="B Titr" panose="00000700000000000000" pitchFamily="2" charset="-78"/>
            </a:endParaRPr>
          </a:p>
        </p:txBody>
      </p:sp>
      <p:sp>
        <p:nvSpPr>
          <p:cNvPr id="3" name="Content Placeholder 2"/>
          <p:cNvSpPr>
            <a:spLocks noGrp="1"/>
          </p:cNvSpPr>
          <p:nvPr>
            <p:ph idx="1"/>
          </p:nvPr>
        </p:nvSpPr>
        <p:spPr>
          <a:xfrm>
            <a:off x="1790163" y="1695717"/>
            <a:ext cx="9718162" cy="4653567"/>
          </a:xfrm>
        </p:spPr>
        <p:txBody>
          <a:bodyPr>
            <a:normAutofit/>
          </a:bodyPr>
          <a:lstStyle/>
          <a:p>
            <a:pPr marL="0" lvl="0" indent="0" algn="just" rtl="1">
              <a:lnSpc>
                <a:spcPct val="120000"/>
              </a:lnSpc>
              <a:buNone/>
            </a:pPr>
            <a:r>
              <a:rPr lang="fa-IR" sz="3200" dirty="0" smtClean="0">
                <a:solidFill>
                  <a:schemeClr val="tx1"/>
                </a:solidFill>
                <a:cs typeface="B Zar" panose="00000400000000000000" pitchFamily="2" charset="-78"/>
              </a:rPr>
              <a:t>هر سیستم عاملی </a:t>
            </a:r>
            <a:r>
              <a:rPr lang="fa-IR" sz="3200" dirty="0">
                <a:solidFill>
                  <a:schemeClr val="tx1"/>
                </a:solidFill>
                <a:cs typeface="B Zar" panose="00000400000000000000" pitchFamily="2" charset="-78"/>
              </a:rPr>
              <a:t>هر چقدر </a:t>
            </a:r>
            <a:r>
              <a:rPr lang="fa-IR" sz="3200" dirty="0" smtClean="0">
                <a:solidFill>
                  <a:schemeClr val="tx1"/>
                </a:solidFill>
                <a:cs typeface="B Zar" panose="00000400000000000000" pitchFamily="2" charset="-78"/>
              </a:rPr>
              <a:t>هم </a:t>
            </a:r>
            <a:r>
              <a:rPr lang="fa-IR" sz="3200" dirty="0">
                <a:solidFill>
                  <a:schemeClr val="tx1"/>
                </a:solidFill>
                <a:cs typeface="B Zar" panose="00000400000000000000" pitchFamily="2" charset="-78"/>
              </a:rPr>
              <a:t>که </a:t>
            </a:r>
            <a:r>
              <a:rPr lang="fa-IR" sz="3200" dirty="0" smtClean="0">
                <a:solidFill>
                  <a:schemeClr val="tx1"/>
                </a:solidFill>
                <a:cs typeface="B Zar" panose="00000400000000000000" pitchFamily="2" charset="-78"/>
              </a:rPr>
              <a:t>قوی </a:t>
            </a:r>
            <a:r>
              <a:rPr lang="fa-IR" sz="3200" dirty="0">
                <a:solidFill>
                  <a:schemeClr val="tx1"/>
                </a:solidFill>
                <a:cs typeface="B Zar" panose="00000400000000000000" pitchFamily="2" charset="-78"/>
              </a:rPr>
              <a:t>باشد اما اگر </a:t>
            </a:r>
            <a:r>
              <a:rPr lang="fa-IR" sz="3200" dirty="0" smtClean="0">
                <a:solidFill>
                  <a:schemeClr val="tx1"/>
                </a:solidFill>
                <a:cs typeface="B Zar" panose="00000400000000000000" pitchFamily="2" charset="-78"/>
              </a:rPr>
              <a:t>پیکر بندی، تنظیمات </a:t>
            </a:r>
            <a:r>
              <a:rPr lang="fa-IR" sz="3200" dirty="0">
                <a:solidFill>
                  <a:schemeClr val="tx1"/>
                </a:solidFill>
                <a:cs typeface="B Zar" panose="00000400000000000000" pitchFamily="2" charset="-78"/>
              </a:rPr>
              <a:t>و به طور </a:t>
            </a:r>
            <a:r>
              <a:rPr lang="fa-IR" sz="3200" dirty="0" smtClean="0">
                <a:solidFill>
                  <a:schemeClr val="tx1"/>
                </a:solidFill>
                <a:cs typeface="B Zar" panose="00000400000000000000" pitchFamily="2" charset="-78"/>
              </a:rPr>
              <a:t>کلی مدیریت </a:t>
            </a:r>
            <a:r>
              <a:rPr lang="fa-IR" sz="3200" dirty="0">
                <a:solidFill>
                  <a:schemeClr val="tx1"/>
                </a:solidFill>
                <a:cs typeface="B Zar" panose="00000400000000000000" pitchFamily="2" charset="-78"/>
              </a:rPr>
              <a:t>آن </a:t>
            </a:r>
            <a:r>
              <a:rPr lang="fa-IR" sz="3200" dirty="0" smtClean="0">
                <a:solidFill>
                  <a:schemeClr val="tx1"/>
                </a:solidFill>
                <a:cs typeface="B Zar" panose="00000400000000000000" pitchFamily="2" charset="-78"/>
              </a:rPr>
              <a:t>پیچیده </a:t>
            </a:r>
            <a:r>
              <a:rPr lang="fa-IR" sz="3200" dirty="0">
                <a:solidFill>
                  <a:schemeClr val="tx1"/>
                </a:solidFill>
                <a:cs typeface="B Zar" panose="00000400000000000000" pitchFamily="2" charset="-78"/>
              </a:rPr>
              <a:t>باشد با عدم استقبال عامه مواجه می شود </a:t>
            </a:r>
            <a:r>
              <a:rPr lang="fa-IR" sz="3200" dirty="0" smtClean="0">
                <a:solidFill>
                  <a:schemeClr val="tx1"/>
                </a:solidFill>
                <a:cs typeface="B Zar" panose="00000400000000000000" pitchFamily="2" charset="-78"/>
              </a:rPr>
              <a:t> </a:t>
            </a:r>
          </a:p>
          <a:p>
            <a:pPr marL="0" lvl="0" indent="0" algn="just" rtl="1">
              <a:lnSpc>
                <a:spcPct val="120000"/>
              </a:lnSpc>
              <a:buNone/>
            </a:pPr>
            <a:r>
              <a:rPr lang="fa-IR" sz="3200" dirty="0">
                <a:solidFill>
                  <a:schemeClr val="tx1"/>
                </a:solidFill>
                <a:cs typeface="B Zar" panose="00000400000000000000" pitchFamily="2" charset="-78"/>
              </a:rPr>
              <a:t>و این دقیقا </a:t>
            </a:r>
            <a:r>
              <a:rPr lang="fa-IR" sz="3200" dirty="0" smtClean="0">
                <a:solidFill>
                  <a:schemeClr val="tx1"/>
                </a:solidFill>
                <a:cs typeface="B Zar" panose="00000400000000000000" pitchFamily="2" charset="-78"/>
              </a:rPr>
              <a:t>یکی </a:t>
            </a:r>
            <a:r>
              <a:rPr lang="fa-IR" sz="3200" dirty="0">
                <a:solidFill>
                  <a:schemeClr val="tx1"/>
                </a:solidFill>
                <a:cs typeface="B Zar" panose="00000400000000000000" pitchFamily="2" charset="-78"/>
              </a:rPr>
              <a:t>از </a:t>
            </a:r>
            <a:r>
              <a:rPr lang="fa-IR" sz="3200" dirty="0" smtClean="0">
                <a:solidFill>
                  <a:schemeClr val="tx1"/>
                </a:solidFill>
                <a:cs typeface="B Zar" panose="00000400000000000000" pitchFamily="2" charset="-78"/>
              </a:rPr>
              <a:t>دلایلی </a:t>
            </a:r>
            <a:r>
              <a:rPr lang="fa-IR" sz="3200" dirty="0">
                <a:solidFill>
                  <a:schemeClr val="tx1"/>
                </a:solidFill>
                <a:cs typeface="B Zar" panose="00000400000000000000" pitchFamily="2" charset="-78"/>
              </a:rPr>
              <a:t>است که </a:t>
            </a:r>
            <a:r>
              <a:rPr lang="fa-IR" sz="3200" dirty="0" smtClean="0">
                <a:solidFill>
                  <a:schemeClr val="tx1"/>
                </a:solidFill>
                <a:cs typeface="B Zar" panose="00000400000000000000" pitchFamily="2" charset="-78"/>
              </a:rPr>
              <a:t>سیستم </a:t>
            </a:r>
            <a:r>
              <a:rPr lang="fa-IR" sz="3200" dirty="0">
                <a:solidFill>
                  <a:schemeClr val="tx1"/>
                </a:solidFill>
                <a:cs typeface="B Zar" panose="00000400000000000000" pitchFamily="2" charset="-78"/>
              </a:rPr>
              <a:t>عامل </a:t>
            </a:r>
            <a:r>
              <a:rPr lang="en-US" sz="3200" dirty="0" smtClean="0">
                <a:solidFill>
                  <a:schemeClr val="tx1"/>
                </a:solidFill>
                <a:cs typeface="B Zar" panose="00000400000000000000" pitchFamily="2" charset="-78"/>
              </a:rPr>
              <a:t>Unix </a:t>
            </a:r>
            <a:r>
              <a:rPr lang="fa-IR" sz="3200" dirty="0">
                <a:solidFill>
                  <a:schemeClr val="tx1"/>
                </a:solidFill>
                <a:cs typeface="B Zar" panose="00000400000000000000" pitchFamily="2" charset="-78"/>
              </a:rPr>
              <a:t>به </a:t>
            </a:r>
            <a:r>
              <a:rPr lang="fa-IR" sz="3200" dirty="0" smtClean="0">
                <a:solidFill>
                  <a:schemeClr val="tx1"/>
                </a:solidFill>
                <a:cs typeface="B Zar" panose="00000400000000000000" pitchFamily="2" charset="-78"/>
              </a:rPr>
              <a:t>ویژه </a:t>
            </a:r>
            <a:r>
              <a:rPr lang="fa-IR" sz="3200" dirty="0">
                <a:solidFill>
                  <a:schemeClr val="tx1"/>
                </a:solidFill>
                <a:cs typeface="B Zar" panose="00000400000000000000" pitchFamily="2" charset="-78"/>
              </a:rPr>
              <a:t>نسخه </a:t>
            </a:r>
            <a:r>
              <a:rPr lang="fa-IR" sz="3200" dirty="0" smtClean="0">
                <a:solidFill>
                  <a:schemeClr val="tx1"/>
                </a:solidFill>
                <a:cs typeface="B Zar" panose="00000400000000000000" pitchFamily="2" charset="-78"/>
              </a:rPr>
              <a:t>های قدیمی </a:t>
            </a:r>
            <a:r>
              <a:rPr lang="fa-IR" sz="3200" dirty="0">
                <a:solidFill>
                  <a:schemeClr val="tx1"/>
                </a:solidFill>
                <a:cs typeface="B Zar" panose="00000400000000000000" pitchFamily="2" charset="-78"/>
              </a:rPr>
              <a:t>تر </a:t>
            </a:r>
            <a:r>
              <a:rPr lang="fa-IR" sz="3200" dirty="0" smtClean="0">
                <a:solidFill>
                  <a:schemeClr val="tx1"/>
                </a:solidFill>
                <a:cs typeface="B Zar" panose="00000400000000000000" pitchFamily="2" charset="-78"/>
              </a:rPr>
              <a:t>فقط </a:t>
            </a:r>
            <a:r>
              <a:rPr lang="fa-IR" sz="3200" dirty="0">
                <a:solidFill>
                  <a:schemeClr val="tx1"/>
                </a:solidFill>
                <a:cs typeface="B Zar" panose="00000400000000000000" pitchFamily="2" charset="-78"/>
              </a:rPr>
              <a:t>در </a:t>
            </a:r>
            <a:r>
              <a:rPr lang="fa-IR" sz="3200" dirty="0" smtClean="0">
                <a:solidFill>
                  <a:schemeClr val="tx1"/>
                </a:solidFill>
                <a:cs typeface="B Zar" panose="00000400000000000000" pitchFamily="2" charset="-78"/>
              </a:rPr>
              <a:t>بین متخصصین محبوبیت پیدا </a:t>
            </a:r>
            <a:r>
              <a:rPr lang="fa-IR" sz="3200" dirty="0">
                <a:solidFill>
                  <a:schemeClr val="tx1"/>
                </a:solidFill>
                <a:cs typeface="B Zar" panose="00000400000000000000" pitchFamily="2" charset="-78"/>
              </a:rPr>
              <a:t>کرد.</a:t>
            </a:r>
            <a:endParaRPr lang="fa-IR" sz="3000" dirty="0" smtClean="0">
              <a:solidFill>
                <a:schemeClr val="tx1"/>
              </a:solidFill>
              <a:cs typeface="B Zar" panose="00000400000000000000" pitchFamily="2" charset="-78"/>
            </a:endParaRPr>
          </a:p>
        </p:txBody>
      </p:sp>
    </p:spTree>
    <p:extLst>
      <p:ext uri="{BB962C8B-B14F-4D97-AF65-F5344CB8AC3E}">
        <p14:creationId xmlns:p14="http://schemas.microsoft.com/office/powerpoint/2010/main" val="6753931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0163" y="624110"/>
            <a:ext cx="9714449" cy="1280890"/>
          </a:xfrm>
        </p:spPr>
        <p:txBody>
          <a:bodyPr>
            <a:normAutofit/>
          </a:bodyPr>
          <a:lstStyle/>
          <a:p>
            <a:pPr rtl="1"/>
            <a:r>
              <a:rPr lang="fa-IR" sz="4000" dirty="0">
                <a:cs typeface="B Titr" panose="00000700000000000000" pitchFamily="2" charset="-78"/>
              </a:rPr>
              <a:t>6- ابزار های مدیریتی ساده، قدرتمند و یکپارچه </a:t>
            </a:r>
            <a:endParaRPr lang="en-US" sz="4000" dirty="0">
              <a:cs typeface="B Titr" panose="00000700000000000000" pitchFamily="2" charset="-78"/>
            </a:endParaRPr>
          </a:p>
        </p:txBody>
      </p:sp>
      <p:sp>
        <p:nvSpPr>
          <p:cNvPr id="3" name="Content Placeholder 2"/>
          <p:cNvSpPr>
            <a:spLocks noGrp="1"/>
          </p:cNvSpPr>
          <p:nvPr>
            <p:ph idx="1"/>
          </p:nvPr>
        </p:nvSpPr>
        <p:spPr>
          <a:xfrm>
            <a:off x="1790163" y="1695717"/>
            <a:ext cx="9718162" cy="4653567"/>
          </a:xfrm>
        </p:spPr>
        <p:txBody>
          <a:bodyPr>
            <a:normAutofit/>
          </a:bodyPr>
          <a:lstStyle/>
          <a:p>
            <a:pPr marL="0" lvl="0" indent="0" algn="just" rtl="1">
              <a:lnSpc>
                <a:spcPct val="120000"/>
              </a:lnSpc>
              <a:buNone/>
            </a:pPr>
            <a:r>
              <a:rPr lang="fa-IR" sz="3200" dirty="0" smtClean="0">
                <a:solidFill>
                  <a:srgbClr val="C00000"/>
                </a:solidFill>
                <a:cs typeface="B Zar" panose="00000400000000000000" pitchFamily="2" charset="-78"/>
              </a:rPr>
              <a:t>فعالیت عملی</a:t>
            </a:r>
          </a:p>
          <a:p>
            <a:pPr algn="just" rtl="1">
              <a:lnSpc>
                <a:spcPct val="120000"/>
              </a:lnSpc>
            </a:pPr>
            <a:r>
              <a:rPr lang="en-US" sz="2400" dirty="0" smtClean="0">
                <a:solidFill>
                  <a:srgbClr val="C00000"/>
                </a:solidFill>
                <a:cs typeface="B Zar" panose="00000400000000000000" pitchFamily="2" charset="-78"/>
              </a:rPr>
              <a:t> Computer </a:t>
            </a:r>
            <a:r>
              <a:rPr lang="en-US" sz="2400" dirty="0" err="1" smtClean="0">
                <a:solidFill>
                  <a:srgbClr val="C00000"/>
                </a:solidFill>
                <a:cs typeface="B Zar" panose="00000400000000000000" pitchFamily="2" charset="-78"/>
              </a:rPr>
              <a:t>Managment</a:t>
            </a:r>
            <a:r>
              <a:rPr lang="fa-IR" sz="3200" dirty="0" smtClean="0">
                <a:solidFill>
                  <a:srgbClr val="C00000"/>
                </a:solidFill>
                <a:cs typeface="B Zar" panose="00000400000000000000" pitchFamily="2" charset="-78"/>
              </a:rPr>
              <a:t>:برنامه ای </a:t>
            </a:r>
            <a:r>
              <a:rPr lang="fa-IR" sz="3200" dirty="0">
                <a:solidFill>
                  <a:srgbClr val="C00000"/>
                </a:solidFill>
                <a:cs typeface="B Zar" panose="00000400000000000000" pitchFamily="2" charset="-78"/>
              </a:rPr>
              <a:t>قدرتمند </a:t>
            </a:r>
            <a:r>
              <a:rPr lang="fa-IR" sz="3200" dirty="0" smtClean="0">
                <a:solidFill>
                  <a:srgbClr val="C00000"/>
                </a:solidFill>
                <a:cs typeface="B Zar" panose="00000400000000000000" pitchFamily="2" charset="-78"/>
              </a:rPr>
              <a:t>برای مدیریت </a:t>
            </a:r>
            <a:r>
              <a:rPr lang="fa-IR" sz="3200" dirty="0">
                <a:solidFill>
                  <a:srgbClr val="C00000"/>
                </a:solidFill>
                <a:cs typeface="B Zar" panose="00000400000000000000" pitchFamily="2" charset="-78"/>
              </a:rPr>
              <a:t>بخش </a:t>
            </a:r>
            <a:r>
              <a:rPr lang="fa-IR" sz="3200" dirty="0" smtClean="0">
                <a:solidFill>
                  <a:srgbClr val="C00000"/>
                </a:solidFill>
                <a:cs typeface="B Zar" panose="00000400000000000000" pitchFamily="2" charset="-78"/>
              </a:rPr>
              <a:t>های </a:t>
            </a:r>
            <a:r>
              <a:rPr lang="fa-IR" sz="3200" dirty="0">
                <a:solidFill>
                  <a:srgbClr val="C00000"/>
                </a:solidFill>
                <a:cs typeface="B Zar" panose="00000400000000000000" pitchFamily="2" charset="-78"/>
              </a:rPr>
              <a:t>مختلف، </a:t>
            </a:r>
            <a:r>
              <a:rPr lang="fa-IR" sz="3200" dirty="0" smtClean="0">
                <a:solidFill>
                  <a:srgbClr val="C00000"/>
                </a:solidFill>
                <a:cs typeface="B Zar" panose="00000400000000000000" pitchFamily="2" charset="-78"/>
              </a:rPr>
              <a:t>روش های اجرا:</a:t>
            </a:r>
            <a:endParaRPr lang="en-US" sz="3200" dirty="0" smtClean="0">
              <a:solidFill>
                <a:srgbClr val="C00000"/>
              </a:solidFill>
              <a:cs typeface="B Zar" panose="00000400000000000000" pitchFamily="2" charset="-78"/>
            </a:endParaRPr>
          </a:p>
          <a:p>
            <a:pPr lvl="1" algn="just" rtl="1">
              <a:lnSpc>
                <a:spcPct val="120000"/>
              </a:lnSpc>
            </a:pPr>
            <a:r>
              <a:rPr lang="fa-IR" sz="3000" dirty="0" smtClean="0">
                <a:solidFill>
                  <a:srgbClr val="C00000"/>
                </a:solidFill>
                <a:cs typeface="B Zar" panose="00000400000000000000" pitchFamily="2" charset="-78"/>
              </a:rPr>
              <a:t>الف)روی </a:t>
            </a:r>
            <a:r>
              <a:rPr lang="fa-IR" sz="3000" dirty="0">
                <a:solidFill>
                  <a:srgbClr val="C00000"/>
                </a:solidFill>
                <a:cs typeface="B Zar" panose="00000400000000000000" pitchFamily="2" charset="-78"/>
              </a:rPr>
              <a:t>نشانه </a:t>
            </a:r>
            <a:r>
              <a:rPr lang="en-US" sz="2400" dirty="0" smtClean="0">
                <a:solidFill>
                  <a:srgbClr val="C00000"/>
                </a:solidFill>
                <a:cs typeface="B Zar" panose="00000400000000000000" pitchFamily="2" charset="-78"/>
              </a:rPr>
              <a:t>My Computer</a:t>
            </a:r>
            <a:r>
              <a:rPr lang="fa-IR" sz="3000" dirty="0" smtClean="0">
                <a:solidFill>
                  <a:srgbClr val="C00000"/>
                </a:solidFill>
                <a:cs typeface="B Zar" panose="00000400000000000000" pitchFamily="2" charset="-78"/>
              </a:rPr>
              <a:t>راست کلیک، گزینه </a:t>
            </a:r>
            <a:r>
              <a:rPr lang="en-US" sz="3000" dirty="0" smtClean="0">
                <a:solidFill>
                  <a:srgbClr val="C00000"/>
                </a:solidFill>
                <a:cs typeface="B Zar" panose="00000400000000000000" pitchFamily="2" charset="-78"/>
              </a:rPr>
              <a:t>Manage</a:t>
            </a:r>
            <a:endParaRPr lang="fa-IR" sz="3000" dirty="0" smtClean="0">
              <a:solidFill>
                <a:srgbClr val="C00000"/>
              </a:solidFill>
              <a:cs typeface="B Zar" panose="00000400000000000000" pitchFamily="2" charset="-78"/>
            </a:endParaRPr>
          </a:p>
          <a:p>
            <a:pPr lvl="1" algn="just" rtl="1">
              <a:lnSpc>
                <a:spcPct val="120000"/>
              </a:lnSpc>
            </a:pPr>
            <a:r>
              <a:rPr lang="fa-IR" sz="3000" dirty="0" smtClean="0">
                <a:solidFill>
                  <a:srgbClr val="C00000"/>
                </a:solidFill>
                <a:cs typeface="B Zar" panose="00000400000000000000" pitchFamily="2" charset="-78"/>
              </a:rPr>
              <a:t>ب</a:t>
            </a:r>
            <a:r>
              <a:rPr lang="fa-IR" sz="3000" dirty="0">
                <a:solidFill>
                  <a:srgbClr val="C00000"/>
                </a:solidFill>
                <a:cs typeface="B Zar" panose="00000400000000000000" pitchFamily="2" charset="-78"/>
              </a:rPr>
              <a:t>) از </a:t>
            </a:r>
            <a:r>
              <a:rPr lang="fa-IR" sz="3000" dirty="0" smtClean="0">
                <a:solidFill>
                  <a:srgbClr val="C00000"/>
                </a:solidFill>
                <a:cs typeface="B Zar" panose="00000400000000000000" pitchFamily="2" charset="-78"/>
              </a:rPr>
              <a:t>طریق </a:t>
            </a:r>
            <a:r>
              <a:rPr lang="en-US" sz="2400" dirty="0" smtClean="0">
                <a:solidFill>
                  <a:srgbClr val="C00000"/>
                </a:solidFill>
                <a:cs typeface="B Zar" panose="00000400000000000000" pitchFamily="2" charset="-78"/>
              </a:rPr>
              <a:t>Run </a:t>
            </a:r>
            <a:r>
              <a:rPr lang="fa-IR" sz="3000" dirty="0" smtClean="0">
                <a:solidFill>
                  <a:srgbClr val="C00000"/>
                </a:solidFill>
                <a:cs typeface="B Zar" panose="00000400000000000000" pitchFamily="2" charset="-78"/>
              </a:rPr>
              <a:t>تایپ:</a:t>
            </a:r>
            <a:r>
              <a:rPr lang="en-US" sz="3000" dirty="0" err="1" smtClean="0">
                <a:solidFill>
                  <a:srgbClr val="C00000"/>
                </a:solidFill>
                <a:cs typeface="B Zar" panose="00000400000000000000" pitchFamily="2" charset="-78"/>
              </a:rPr>
              <a:t>Compmgmt.msc</a:t>
            </a:r>
            <a:endParaRPr lang="fa-IR" sz="2800" dirty="0" smtClean="0">
              <a:solidFill>
                <a:srgbClr val="C00000"/>
              </a:solidFill>
              <a:cs typeface="B Zar" panose="00000400000000000000" pitchFamily="2" charset="-78"/>
            </a:endParaRPr>
          </a:p>
        </p:txBody>
      </p:sp>
    </p:spTree>
    <p:extLst>
      <p:ext uri="{BB962C8B-B14F-4D97-AF65-F5344CB8AC3E}">
        <p14:creationId xmlns:p14="http://schemas.microsoft.com/office/powerpoint/2010/main" val="775811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0163" y="624110"/>
            <a:ext cx="9714449" cy="1280890"/>
          </a:xfrm>
        </p:spPr>
        <p:txBody>
          <a:bodyPr>
            <a:normAutofit/>
          </a:bodyPr>
          <a:lstStyle/>
          <a:p>
            <a:pPr rtl="1"/>
            <a:r>
              <a:rPr lang="fa-IR" sz="4000" dirty="0">
                <a:cs typeface="B Titr" panose="00000700000000000000" pitchFamily="2" charset="-78"/>
              </a:rPr>
              <a:t>7-قابلیت اطمینان و </a:t>
            </a:r>
            <a:r>
              <a:rPr lang="fa-IR" sz="4000" dirty="0" smtClean="0">
                <a:cs typeface="B Titr" panose="00000700000000000000" pitchFamily="2" charset="-78"/>
              </a:rPr>
              <a:t>پایداری </a:t>
            </a:r>
            <a:endParaRPr lang="en-US" sz="4000" dirty="0">
              <a:cs typeface="B Titr" panose="00000700000000000000" pitchFamily="2" charset="-78"/>
            </a:endParaRPr>
          </a:p>
        </p:txBody>
      </p:sp>
      <p:sp>
        <p:nvSpPr>
          <p:cNvPr id="3" name="Content Placeholder 2"/>
          <p:cNvSpPr>
            <a:spLocks noGrp="1"/>
          </p:cNvSpPr>
          <p:nvPr>
            <p:ph idx="1"/>
          </p:nvPr>
        </p:nvSpPr>
        <p:spPr>
          <a:xfrm>
            <a:off x="1790163" y="1695717"/>
            <a:ext cx="9718162" cy="4653567"/>
          </a:xfrm>
        </p:spPr>
        <p:txBody>
          <a:bodyPr>
            <a:normAutofit/>
          </a:bodyPr>
          <a:lstStyle/>
          <a:p>
            <a:pPr marL="0" lvl="0" indent="0" algn="just" rtl="1">
              <a:lnSpc>
                <a:spcPct val="120000"/>
              </a:lnSpc>
              <a:buNone/>
            </a:pPr>
            <a:r>
              <a:rPr lang="fa-IR" sz="3200" dirty="0" smtClean="0">
                <a:solidFill>
                  <a:schemeClr val="tx1"/>
                </a:solidFill>
                <a:cs typeface="B Zar" panose="00000400000000000000" pitchFamily="2" charset="-78"/>
              </a:rPr>
              <a:t>تجربه </a:t>
            </a:r>
            <a:r>
              <a:rPr lang="fa-IR" sz="3200" dirty="0">
                <a:solidFill>
                  <a:schemeClr val="tx1"/>
                </a:solidFill>
                <a:cs typeface="B Zar" panose="00000400000000000000" pitchFamily="2" charset="-78"/>
              </a:rPr>
              <a:t>شده است که </a:t>
            </a:r>
            <a:r>
              <a:rPr lang="fa-IR" sz="3200" dirty="0" smtClean="0">
                <a:solidFill>
                  <a:schemeClr val="tx1"/>
                </a:solidFill>
                <a:cs typeface="B Zar" panose="00000400000000000000" pitchFamily="2" charset="-78"/>
              </a:rPr>
              <a:t>سیستم </a:t>
            </a:r>
            <a:r>
              <a:rPr lang="fa-IR" sz="3200" dirty="0">
                <a:solidFill>
                  <a:schemeClr val="tx1"/>
                </a:solidFill>
                <a:cs typeface="B Zar" panose="00000400000000000000" pitchFamily="2" charset="-78"/>
              </a:rPr>
              <a:t>عامل </a:t>
            </a:r>
            <a:r>
              <a:rPr lang="fa-IR" sz="3200" dirty="0" smtClean="0">
                <a:solidFill>
                  <a:schemeClr val="tx1"/>
                </a:solidFill>
                <a:cs typeface="B Zar" panose="00000400000000000000" pitchFamily="2" charset="-78"/>
              </a:rPr>
              <a:t>ویندوز 98 </a:t>
            </a:r>
            <a:r>
              <a:rPr lang="fa-IR" sz="3200" dirty="0">
                <a:solidFill>
                  <a:schemeClr val="tx1"/>
                </a:solidFill>
                <a:cs typeface="B Zar" panose="00000400000000000000" pitchFamily="2" charset="-78"/>
              </a:rPr>
              <a:t>برخلاف </a:t>
            </a:r>
            <a:r>
              <a:rPr lang="fa-IR" sz="3200" dirty="0" smtClean="0">
                <a:solidFill>
                  <a:schemeClr val="tx1"/>
                </a:solidFill>
                <a:cs typeface="B Zar" panose="00000400000000000000" pitchFamily="2" charset="-78"/>
              </a:rPr>
              <a:t>سیستم عامل </a:t>
            </a:r>
            <a:r>
              <a:rPr lang="en-US" sz="3200" dirty="0" smtClean="0">
                <a:solidFill>
                  <a:schemeClr val="tx1"/>
                </a:solidFill>
                <a:cs typeface="B Zar" panose="00000400000000000000" pitchFamily="2" charset="-78"/>
              </a:rPr>
              <a:t>Linux</a:t>
            </a:r>
            <a:r>
              <a:rPr lang="fa-IR" sz="3200" dirty="0" smtClean="0">
                <a:solidFill>
                  <a:schemeClr val="tx1"/>
                </a:solidFill>
                <a:cs typeface="B Zar" panose="00000400000000000000" pitchFamily="2" charset="-78"/>
              </a:rPr>
              <a:t> و</a:t>
            </a:r>
            <a:r>
              <a:rPr lang="en-US" sz="3200" dirty="0" smtClean="0">
                <a:solidFill>
                  <a:schemeClr val="tx1"/>
                </a:solidFill>
                <a:cs typeface="B Zar" panose="00000400000000000000" pitchFamily="2" charset="-78"/>
              </a:rPr>
              <a:t>Unix </a:t>
            </a:r>
            <a:r>
              <a:rPr lang="fa-IR" sz="3200" dirty="0" smtClean="0">
                <a:solidFill>
                  <a:schemeClr val="tx1"/>
                </a:solidFill>
                <a:cs typeface="B Zar" panose="00000400000000000000" pitchFamily="2" charset="-78"/>
              </a:rPr>
              <a:t>پس از </a:t>
            </a:r>
            <a:r>
              <a:rPr lang="fa-IR" sz="3200" dirty="0">
                <a:solidFill>
                  <a:schemeClr val="tx1"/>
                </a:solidFill>
                <a:cs typeface="B Zar" panose="00000400000000000000" pitchFamily="2" charset="-78"/>
              </a:rPr>
              <a:t>نصب </a:t>
            </a:r>
            <a:r>
              <a:rPr lang="fa-IR" sz="3200" dirty="0" smtClean="0">
                <a:solidFill>
                  <a:schemeClr val="tx1"/>
                </a:solidFill>
                <a:cs typeface="B Zar" panose="00000400000000000000" pitchFamily="2" charset="-78"/>
              </a:rPr>
              <a:t>چندین برنامه </a:t>
            </a:r>
            <a:r>
              <a:rPr lang="fa-IR" sz="3200" dirty="0">
                <a:solidFill>
                  <a:schemeClr val="tx1"/>
                </a:solidFill>
                <a:cs typeface="B Zar" panose="00000400000000000000" pitchFamily="2" charset="-78"/>
              </a:rPr>
              <a:t>مختلف به هم </a:t>
            </a:r>
            <a:r>
              <a:rPr lang="fa-IR" sz="3200" dirty="0" smtClean="0">
                <a:solidFill>
                  <a:schemeClr val="tx1"/>
                </a:solidFill>
                <a:cs typeface="B Zar" panose="00000400000000000000" pitchFamily="2" charset="-78"/>
              </a:rPr>
              <a:t>می ریزد </a:t>
            </a:r>
            <a:r>
              <a:rPr lang="fa-IR" sz="3200" dirty="0">
                <a:solidFill>
                  <a:schemeClr val="tx1"/>
                </a:solidFill>
                <a:cs typeface="B Zar" panose="00000400000000000000" pitchFamily="2" charset="-78"/>
              </a:rPr>
              <a:t>حال به نظر شما </a:t>
            </a:r>
            <a:r>
              <a:rPr lang="fa-IR" sz="3200" dirty="0" smtClean="0">
                <a:solidFill>
                  <a:schemeClr val="tx1"/>
                </a:solidFill>
                <a:cs typeface="B Zar" panose="00000400000000000000" pitchFamily="2" charset="-78"/>
              </a:rPr>
              <a:t>چنین سیستمی، </a:t>
            </a:r>
            <a:r>
              <a:rPr lang="fa-IR" sz="3200" dirty="0">
                <a:solidFill>
                  <a:schemeClr val="tx1"/>
                </a:solidFill>
                <a:cs typeface="B Zar" panose="00000400000000000000" pitchFamily="2" charset="-78"/>
              </a:rPr>
              <a:t>مناسب شبکه و مخصوصا </a:t>
            </a:r>
            <a:r>
              <a:rPr lang="fa-IR" sz="3200" dirty="0" smtClean="0">
                <a:solidFill>
                  <a:schemeClr val="tx1"/>
                </a:solidFill>
                <a:cs typeface="B Zar" panose="00000400000000000000" pitchFamily="2" charset="-78"/>
              </a:rPr>
              <a:t>سرویس </a:t>
            </a:r>
            <a:r>
              <a:rPr lang="fa-IR" sz="3200" dirty="0">
                <a:solidFill>
                  <a:schemeClr val="tx1"/>
                </a:solidFill>
                <a:cs typeface="B Zar" panose="00000400000000000000" pitchFamily="2" charset="-78"/>
              </a:rPr>
              <a:t>دهنده است؟!  </a:t>
            </a:r>
            <a:endParaRPr lang="fa-IR" sz="3200" dirty="0" smtClean="0">
              <a:solidFill>
                <a:schemeClr val="tx1"/>
              </a:solidFill>
              <a:cs typeface="B Zar" panose="00000400000000000000" pitchFamily="2" charset="-78"/>
            </a:endParaRPr>
          </a:p>
          <a:p>
            <a:pPr marL="0" indent="0" algn="just" rtl="1">
              <a:lnSpc>
                <a:spcPct val="120000"/>
              </a:lnSpc>
              <a:buNone/>
            </a:pPr>
            <a:r>
              <a:rPr lang="fa-IR" sz="3200" dirty="0" smtClean="0">
                <a:solidFill>
                  <a:schemeClr val="tx1"/>
                </a:solidFill>
                <a:cs typeface="B Zar" panose="00000400000000000000" pitchFamily="2" charset="-78"/>
              </a:rPr>
              <a:t>سیستم  </a:t>
            </a:r>
            <a:r>
              <a:rPr lang="fa-IR" sz="3200" dirty="0">
                <a:solidFill>
                  <a:schemeClr val="tx1"/>
                </a:solidFill>
                <a:cs typeface="B Zar" panose="00000400000000000000" pitchFamily="2" charset="-78"/>
              </a:rPr>
              <a:t>عامل </a:t>
            </a:r>
            <a:r>
              <a:rPr lang="fa-IR" sz="3200" dirty="0" smtClean="0">
                <a:solidFill>
                  <a:schemeClr val="tx1"/>
                </a:solidFill>
                <a:cs typeface="B Zar" panose="00000400000000000000" pitchFamily="2" charset="-78"/>
              </a:rPr>
              <a:t>های ویندوز </a:t>
            </a:r>
            <a:r>
              <a:rPr lang="en-US" sz="3200" dirty="0" smtClean="0">
                <a:solidFill>
                  <a:schemeClr val="tx1"/>
                </a:solidFill>
                <a:cs typeface="B Zar" panose="00000400000000000000" pitchFamily="2" charset="-78"/>
              </a:rPr>
              <a:t>NT </a:t>
            </a:r>
            <a:r>
              <a:rPr lang="fa-IR" sz="3200" dirty="0">
                <a:solidFill>
                  <a:schemeClr val="tx1"/>
                </a:solidFill>
                <a:cs typeface="B Zar" panose="00000400000000000000" pitchFamily="2" charset="-78"/>
              </a:rPr>
              <a:t>و مخصوصا خانواده</a:t>
            </a:r>
            <a:r>
              <a:rPr lang="en-US" sz="3200" dirty="0">
                <a:solidFill>
                  <a:schemeClr val="tx1"/>
                </a:solidFill>
                <a:cs typeface="B Zar" panose="00000400000000000000" pitchFamily="2" charset="-78"/>
              </a:rPr>
              <a:t>NT </a:t>
            </a:r>
            <a:r>
              <a:rPr lang="en-US" sz="3200" dirty="0" smtClean="0">
                <a:solidFill>
                  <a:schemeClr val="tx1"/>
                </a:solidFill>
                <a:cs typeface="B Zar" panose="00000400000000000000" pitchFamily="2" charset="-78"/>
              </a:rPr>
              <a:t>5.x </a:t>
            </a:r>
            <a:r>
              <a:rPr lang="fa-IR" sz="3200" dirty="0" smtClean="0">
                <a:solidFill>
                  <a:schemeClr val="tx1"/>
                </a:solidFill>
                <a:cs typeface="B Zar" panose="00000400000000000000" pitchFamily="2" charset="-78"/>
              </a:rPr>
              <a:t>در وضعیت بسیار بهتری </a:t>
            </a:r>
            <a:r>
              <a:rPr lang="fa-IR" sz="3200" dirty="0">
                <a:solidFill>
                  <a:schemeClr val="tx1"/>
                </a:solidFill>
                <a:cs typeface="B Zar" panose="00000400000000000000" pitchFamily="2" charset="-78"/>
              </a:rPr>
              <a:t>نسبت به </a:t>
            </a:r>
            <a:r>
              <a:rPr lang="fa-IR" sz="3200" dirty="0" smtClean="0">
                <a:solidFill>
                  <a:schemeClr val="tx1"/>
                </a:solidFill>
                <a:cs typeface="B Zar" panose="00000400000000000000" pitchFamily="2" charset="-78"/>
              </a:rPr>
              <a:t>ویندوز </a:t>
            </a:r>
            <a:r>
              <a:rPr lang="en-US" sz="3200" dirty="0" smtClean="0">
                <a:solidFill>
                  <a:schemeClr val="tx1"/>
                </a:solidFill>
                <a:cs typeface="B Zar" panose="00000400000000000000" pitchFamily="2" charset="-78"/>
              </a:rPr>
              <a:t>9x</a:t>
            </a:r>
            <a:r>
              <a:rPr lang="fa-IR" sz="3200" dirty="0" smtClean="0">
                <a:solidFill>
                  <a:schemeClr val="tx1"/>
                </a:solidFill>
                <a:cs typeface="B Zar" panose="00000400000000000000" pitchFamily="2" charset="-78"/>
              </a:rPr>
              <a:t>قرار </a:t>
            </a:r>
            <a:r>
              <a:rPr lang="fa-IR" sz="3200" dirty="0">
                <a:solidFill>
                  <a:schemeClr val="tx1"/>
                </a:solidFill>
                <a:cs typeface="B Zar" panose="00000400000000000000" pitchFamily="2" charset="-78"/>
              </a:rPr>
              <a:t>دارند و </a:t>
            </a:r>
            <a:r>
              <a:rPr lang="fa-IR" sz="3200" dirty="0" smtClean="0">
                <a:solidFill>
                  <a:schemeClr val="tx1"/>
                </a:solidFill>
                <a:cs typeface="B Zar" panose="00000400000000000000" pitchFamily="2" charset="-78"/>
              </a:rPr>
              <a:t>بدین </a:t>
            </a:r>
            <a:r>
              <a:rPr lang="fa-IR" sz="3200" dirty="0">
                <a:solidFill>
                  <a:schemeClr val="tx1"/>
                </a:solidFill>
                <a:cs typeface="B Zar" panose="00000400000000000000" pitchFamily="2" charset="-78"/>
              </a:rPr>
              <a:t>لحاظ </a:t>
            </a:r>
            <a:r>
              <a:rPr lang="fa-IR" sz="3200" dirty="0" smtClean="0">
                <a:solidFill>
                  <a:schemeClr val="tx1"/>
                </a:solidFill>
                <a:cs typeface="B Zar" panose="00000400000000000000" pitchFamily="2" charset="-78"/>
              </a:rPr>
              <a:t>برای </a:t>
            </a:r>
            <a:r>
              <a:rPr lang="fa-IR" sz="3200" dirty="0">
                <a:solidFill>
                  <a:schemeClr val="tx1"/>
                </a:solidFill>
                <a:cs typeface="B Zar" panose="00000400000000000000" pitchFamily="2" charset="-78"/>
              </a:rPr>
              <a:t>کاربرد در شبکه ها اعم از </a:t>
            </a:r>
            <a:r>
              <a:rPr lang="fa-IR" sz="3200" dirty="0" smtClean="0">
                <a:solidFill>
                  <a:schemeClr val="tx1"/>
                </a:solidFill>
                <a:cs typeface="B Zar" panose="00000400000000000000" pitchFamily="2" charset="-78"/>
              </a:rPr>
              <a:t>سرویس گیرنده یا سرویس </a:t>
            </a:r>
            <a:r>
              <a:rPr lang="fa-IR" sz="3200" dirty="0">
                <a:solidFill>
                  <a:schemeClr val="tx1"/>
                </a:solidFill>
                <a:cs typeface="B Zar" panose="00000400000000000000" pitchFamily="2" charset="-78"/>
              </a:rPr>
              <a:t>دهنده مناسب ترند</a:t>
            </a:r>
            <a:r>
              <a:rPr lang="fa-IR" sz="3200" dirty="0" smtClean="0">
                <a:solidFill>
                  <a:schemeClr val="tx1"/>
                </a:solidFill>
                <a:cs typeface="B Zar" panose="00000400000000000000" pitchFamily="2" charset="-78"/>
              </a:rPr>
              <a:t>.</a:t>
            </a:r>
            <a:endParaRPr lang="fa-IR" sz="2800" dirty="0" smtClean="0">
              <a:solidFill>
                <a:schemeClr val="tx1"/>
              </a:solidFill>
              <a:cs typeface="B Zar" panose="00000400000000000000" pitchFamily="2" charset="-78"/>
            </a:endParaRPr>
          </a:p>
        </p:txBody>
      </p:sp>
    </p:spTree>
    <p:extLst>
      <p:ext uri="{BB962C8B-B14F-4D97-AF65-F5344CB8AC3E}">
        <p14:creationId xmlns:p14="http://schemas.microsoft.com/office/powerpoint/2010/main" val="10921693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0163" y="624110"/>
            <a:ext cx="9714449" cy="1280890"/>
          </a:xfrm>
        </p:spPr>
        <p:txBody>
          <a:bodyPr>
            <a:normAutofit/>
          </a:bodyPr>
          <a:lstStyle/>
          <a:p>
            <a:pPr rtl="1"/>
            <a:r>
              <a:rPr lang="fa-IR" sz="4000" dirty="0" smtClean="0">
                <a:cs typeface="B Titr" panose="00000700000000000000" pitchFamily="2" charset="-78"/>
              </a:rPr>
              <a:t>8-پشتیبانی</a:t>
            </a:r>
            <a:endParaRPr lang="en-US" sz="4000" dirty="0">
              <a:cs typeface="B Titr" panose="00000700000000000000" pitchFamily="2" charset="-78"/>
            </a:endParaRPr>
          </a:p>
        </p:txBody>
      </p:sp>
      <p:sp>
        <p:nvSpPr>
          <p:cNvPr id="3" name="Content Placeholder 2"/>
          <p:cNvSpPr>
            <a:spLocks noGrp="1"/>
          </p:cNvSpPr>
          <p:nvPr>
            <p:ph idx="1"/>
          </p:nvPr>
        </p:nvSpPr>
        <p:spPr>
          <a:xfrm>
            <a:off x="1790163" y="1695717"/>
            <a:ext cx="9718162" cy="4653567"/>
          </a:xfrm>
        </p:spPr>
        <p:txBody>
          <a:bodyPr>
            <a:normAutofit/>
          </a:bodyPr>
          <a:lstStyle/>
          <a:p>
            <a:pPr marL="0" lvl="0" indent="0" algn="just" rtl="1">
              <a:lnSpc>
                <a:spcPct val="120000"/>
              </a:lnSpc>
              <a:buNone/>
            </a:pPr>
            <a:r>
              <a:rPr lang="fa-IR" sz="3200" dirty="0" smtClean="0">
                <a:solidFill>
                  <a:schemeClr val="tx1"/>
                </a:solidFill>
                <a:cs typeface="B Zar" panose="00000400000000000000" pitchFamily="2" charset="-78"/>
              </a:rPr>
              <a:t>هر سیستم عاملی </a:t>
            </a:r>
            <a:r>
              <a:rPr lang="fa-IR" sz="3200" dirty="0">
                <a:solidFill>
                  <a:schemeClr val="tx1"/>
                </a:solidFill>
                <a:cs typeface="B Zar" panose="00000400000000000000" pitchFamily="2" charset="-78"/>
              </a:rPr>
              <a:t>اعم از </a:t>
            </a:r>
            <a:r>
              <a:rPr lang="fa-IR" sz="3200" dirty="0" smtClean="0">
                <a:solidFill>
                  <a:schemeClr val="tx1"/>
                </a:solidFill>
                <a:cs typeface="B Zar" panose="00000400000000000000" pitchFamily="2" charset="-78"/>
              </a:rPr>
              <a:t>قوی یا ضعیف نیاز </a:t>
            </a:r>
            <a:r>
              <a:rPr lang="fa-IR" sz="3200" dirty="0">
                <a:solidFill>
                  <a:schemeClr val="tx1"/>
                </a:solidFill>
                <a:cs typeface="B Zar" panose="00000400000000000000" pitchFamily="2" charset="-78"/>
              </a:rPr>
              <a:t>به رشد و رفع مشکلات </a:t>
            </a:r>
            <a:r>
              <a:rPr lang="fa-IR" sz="3200" dirty="0" smtClean="0">
                <a:solidFill>
                  <a:schemeClr val="tx1"/>
                </a:solidFill>
                <a:cs typeface="B Zar" panose="00000400000000000000" pitchFamily="2" charset="-78"/>
              </a:rPr>
              <a:t>و</a:t>
            </a:r>
            <a:r>
              <a:rPr lang="fa-IR" sz="3200" dirty="0">
                <a:solidFill>
                  <a:schemeClr val="tx1"/>
                </a:solidFill>
                <a:cs typeface="B Zar" panose="00000400000000000000" pitchFamily="2" charset="-78"/>
              </a:rPr>
              <a:t>نواقص</a:t>
            </a:r>
            <a:r>
              <a:rPr lang="fa-IR" sz="3200" dirty="0" smtClean="0">
                <a:solidFill>
                  <a:schemeClr val="tx1"/>
                </a:solidFill>
                <a:cs typeface="B Zar" panose="00000400000000000000" pitchFamily="2" charset="-78"/>
              </a:rPr>
              <a:t> محصولات دارد </a:t>
            </a:r>
            <a:r>
              <a:rPr lang="fa-IR" sz="3200" dirty="0">
                <a:solidFill>
                  <a:schemeClr val="tx1"/>
                </a:solidFill>
                <a:cs typeface="B Zar" panose="00000400000000000000" pitchFamily="2" charset="-78"/>
              </a:rPr>
              <a:t>و </a:t>
            </a:r>
            <a:r>
              <a:rPr lang="fa-IR" sz="3200" dirty="0" smtClean="0">
                <a:solidFill>
                  <a:schemeClr val="tx1"/>
                </a:solidFill>
                <a:cs typeface="B Zar" panose="00000400000000000000" pitchFamily="2" charset="-78"/>
              </a:rPr>
              <a:t>این </a:t>
            </a:r>
            <a:r>
              <a:rPr lang="fa-IR" sz="3200" dirty="0">
                <a:solidFill>
                  <a:schemeClr val="tx1"/>
                </a:solidFill>
                <a:cs typeface="B Zar" panose="00000400000000000000" pitchFamily="2" charset="-78"/>
              </a:rPr>
              <a:t>با </a:t>
            </a:r>
            <a:r>
              <a:rPr lang="fa-IR" sz="3200" dirty="0" smtClean="0">
                <a:solidFill>
                  <a:schemeClr val="tx1"/>
                </a:solidFill>
                <a:cs typeface="B Zar" panose="00000400000000000000" pitchFamily="2" charset="-78"/>
              </a:rPr>
              <a:t>پشتیبانی </a:t>
            </a:r>
            <a:r>
              <a:rPr lang="fa-IR" sz="3200" dirty="0">
                <a:solidFill>
                  <a:schemeClr val="tx1"/>
                </a:solidFill>
                <a:cs typeface="B Zar" panose="00000400000000000000" pitchFamily="2" charset="-78"/>
              </a:rPr>
              <a:t>از طرف </a:t>
            </a:r>
            <a:r>
              <a:rPr lang="fa-IR" sz="3200" dirty="0" smtClean="0">
                <a:solidFill>
                  <a:schemeClr val="tx1"/>
                </a:solidFill>
                <a:cs typeface="B Zar" panose="00000400000000000000" pitchFamily="2" charset="-78"/>
              </a:rPr>
              <a:t>تهیه </a:t>
            </a:r>
            <a:r>
              <a:rPr lang="fa-IR" sz="3200" dirty="0">
                <a:solidFill>
                  <a:schemeClr val="tx1"/>
                </a:solidFill>
                <a:cs typeface="B Zar" panose="00000400000000000000" pitchFamily="2" charset="-78"/>
              </a:rPr>
              <a:t>کنند گان آن </a:t>
            </a:r>
            <a:r>
              <a:rPr lang="fa-IR" sz="3200" dirty="0" smtClean="0">
                <a:solidFill>
                  <a:schemeClr val="tx1"/>
                </a:solidFill>
                <a:cs typeface="B Zar" panose="00000400000000000000" pitchFamily="2" charset="-78"/>
              </a:rPr>
              <a:t>یا تیم های جنبی میسر می </a:t>
            </a:r>
            <a:r>
              <a:rPr lang="fa-IR" sz="3200" dirty="0">
                <a:solidFill>
                  <a:schemeClr val="tx1"/>
                </a:solidFill>
                <a:cs typeface="B Zar" panose="00000400000000000000" pitchFamily="2" charset="-78"/>
              </a:rPr>
              <a:t>شود. </a:t>
            </a:r>
            <a:endParaRPr lang="fa-IR" sz="3200" dirty="0" smtClean="0">
              <a:solidFill>
                <a:schemeClr val="tx1"/>
              </a:solidFill>
              <a:cs typeface="B Zar" panose="00000400000000000000" pitchFamily="2" charset="-78"/>
            </a:endParaRPr>
          </a:p>
          <a:p>
            <a:pPr marL="0" lvl="0" indent="0" algn="just" rtl="1">
              <a:lnSpc>
                <a:spcPct val="120000"/>
              </a:lnSpc>
              <a:buNone/>
            </a:pPr>
            <a:r>
              <a:rPr lang="fa-IR" sz="3200" dirty="0" smtClean="0">
                <a:solidFill>
                  <a:schemeClr val="tx1"/>
                </a:solidFill>
                <a:cs typeface="B Zar" panose="00000400000000000000" pitchFamily="2" charset="-78"/>
              </a:rPr>
              <a:t>در زمینه محصولات مایکروسافت </a:t>
            </a:r>
            <a:r>
              <a:rPr lang="fa-IR" sz="3200" dirty="0">
                <a:solidFill>
                  <a:schemeClr val="tx1"/>
                </a:solidFill>
                <a:cs typeface="B Zar" panose="00000400000000000000" pitchFamily="2" charset="-78"/>
              </a:rPr>
              <a:t>با وجود نقص های بسیار </a:t>
            </a:r>
            <a:r>
              <a:rPr lang="fa-IR" sz="3200" dirty="0" smtClean="0">
                <a:solidFill>
                  <a:schemeClr val="tx1"/>
                </a:solidFill>
                <a:cs typeface="B Zar" panose="00000400000000000000" pitchFamily="2" charset="-78"/>
              </a:rPr>
              <a:t>بویژه </a:t>
            </a:r>
            <a:r>
              <a:rPr lang="fa-IR" sz="3200" dirty="0">
                <a:solidFill>
                  <a:schemeClr val="tx1"/>
                </a:solidFill>
                <a:cs typeface="B Zar" panose="00000400000000000000" pitchFamily="2" charset="-78"/>
              </a:rPr>
              <a:t>در </a:t>
            </a:r>
            <a:r>
              <a:rPr lang="fa-IR" sz="3200" dirty="0" smtClean="0">
                <a:solidFill>
                  <a:schemeClr val="tx1"/>
                </a:solidFill>
                <a:cs typeface="B Zar" panose="00000400000000000000" pitchFamily="2" charset="-78"/>
              </a:rPr>
              <a:t>زمینه  امنیتی، پشتیبانی </a:t>
            </a:r>
            <a:r>
              <a:rPr lang="fa-IR" sz="3200" dirty="0">
                <a:solidFill>
                  <a:schemeClr val="tx1"/>
                </a:solidFill>
                <a:cs typeface="B Zar" panose="00000400000000000000" pitchFamily="2" charset="-78"/>
              </a:rPr>
              <a:t>آن </a:t>
            </a:r>
            <a:r>
              <a:rPr lang="fa-IR" sz="3200" dirty="0" smtClean="0">
                <a:solidFill>
                  <a:schemeClr val="tx1"/>
                </a:solidFill>
                <a:cs typeface="B Zar" panose="00000400000000000000" pitchFamily="2" charset="-78"/>
              </a:rPr>
              <a:t>قوی </a:t>
            </a:r>
            <a:r>
              <a:rPr lang="fa-IR" sz="3200" dirty="0">
                <a:solidFill>
                  <a:schemeClr val="tx1"/>
                </a:solidFill>
                <a:cs typeface="B Zar" panose="00000400000000000000" pitchFamily="2" charset="-78"/>
              </a:rPr>
              <a:t>بوده و </a:t>
            </a:r>
            <a:r>
              <a:rPr lang="fa-IR" sz="3200" dirty="0" smtClean="0">
                <a:solidFill>
                  <a:schemeClr val="tx1"/>
                </a:solidFill>
                <a:cs typeface="B Zar" panose="00000400000000000000" pitchFamily="2" charset="-78"/>
              </a:rPr>
              <a:t>به هنگام سازی سیستم عامل های ویندوز </a:t>
            </a:r>
            <a:r>
              <a:rPr lang="en-US" sz="3200" dirty="0" smtClean="0">
                <a:solidFill>
                  <a:schemeClr val="tx1"/>
                </a:solidFill>
                <a:cs typeface="B Zar" panose="00000400000000000000" pitchFamily="2" charset="-78"/>
              </a:rPr>
              <a:t>NT 5.x</a:t>
            </a:r>
            <a:r>
              <a:rPr lang="fa-IR" sz="3200" dirty="0" smtClean="0">
                <a:solidFill>
                  <a:schemeClr val="tx1"/>
                </a:solidFill>
                <a:cs typeface="B Zar" panose="00000400000000000000" pitchFamily="2" charset="-78"/>
              </a:rPr>
              <a:t> از طریق </a:t>
            </a:r>
            <a:r>
              <a:rPr lang="fa-IR" sz="3200" dirty="0">
                <a:solidFill>
                  <a:schemeClr val="tx1"/>
                </a:solidFill>
                <a:cs typeface="B Zar" panose="00000400000000000000" pitchFamily="2" charset="-78"/>
              </a:rPr>
              <a:t>برنامه </a:t>
            </a:r>
            <a:r>
              <a:rPr lang="en-US" sz="3200" dirty="0" smtClean="0">
                <a:solidFill>
                  <a:schemeClr val="tx1"/>
                </a:solidFill>
                <a:cs typeface="B Zar" panose="00000400000000000000" pitchFamily="2" charset="-78"/>
              </a:rPr>
              <a:t>Automatic Update</a:t>
            </a:r>
            <a:r>
              <a:rPr lang="fa-IR" sz="3200" dirty="0" smtClean="0">
                <a:solidFill>
                  <a:schemeClr val="tx1"/>
                </a:solidFill>
                <a:cs typeface="B Zar" panose="00000400000000000000" pitchFamily="2" charset="-78"/>
              </a:rPr>
              <a:t> امکان پذیر است.</a:t>
            </a:r>
            <a:endParaRPr lang="fa-IR" sz="2800" dirty="0" smtClean="0">
              <a:solidFill>
                <a:schemeClr val="tx1"/>
              </a:solidFill>
              <a:cs typeface="B Zar" panose="00000400000000000000" pitchFamily="2" charset="-78"/>
            </a:endParaRPr>
          </a:p>
        </p:txBody>
      </p:sp>
    </p:spTree>
    <p:extLst>
      <p:ext uri="{BB962C8B-B14F-4D97-AF65-F5344CB8AC3E}">
        <p14:creationId xmlns:p14="http://schemas.microsoft.com/office/powerpoint/2010/main" val="4087782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0163" y="624110"/>
            <a:ext cx="9714449" cy="1280890"/>
          </a:xfrm>
        </p:spPr>
        <p:txBody>
          <a:bodyPr>
            <a:normAutofit/>
          </a:bodyPr>
          <a:lstStyle/>
          <a:p>
            <a:pPr rtl="1"/>
            <a:r>
              <a:rPr lang="fa-IR" sz="4000" dirty="0">
                <a:cs typeface="B Titr" panose="00000700000000000000" pitchFamily="2" charset="-78"/>
              </a:rPr>
              <a:t>انواع </a:t>
            </a:r>
            <a:r>
              <a:rPr lang="fa-IR" sz="4000" dirty="0" smtClean="0">
                <a:cs typeface="B Titr" panose="00000700000000000000" pitchFamily="2" charset="-78"/>
              </a:rPr>
              <a:t>سیستم </a:t>
            </a:r>
            <a:r>
              <a:rPr lang="fa-IR" sz="4000" dirty="0">
                <a:cs typeface="B Titr" panose="00000700000000000000" pitchFamily="2" charset="-78"/>
              </a:rPr>
              <a:t>عامل های شبکه </a:t>
            </a:r>
            <a:endParaRPr lang="en-US" sz="4000" dirty="0">
              <a:cs typeface="B Titr" panose="00000700000000000000" pitchFamily="2" charset="-78"/>
            </a:endParaRPr>
          </a:p>
        </p:txBody>
      </p:sp>
      <p:sp>
        <p:nvSpPr>
          <p:cNvPr id="3" name="Content Placeholder 2"/>
          <p:cNvSpPr>
            <a:spLocks noGrp="1"/>
          </p:cNvSpPr>
          <p:nvPr>
            <p:ph idx="1"/>
          </p:nvPr>
        </p:nvSpPr>
        <p:spPr>
          <a:xfrm>
            <a:off x="1790163" y="1695717"/>
            <a:ext cx="9718162" cy="4653567"/>
          </a:xfrm>
        </p:spPr>
        <p:txBody>
          <a:bodyPr>
            <a:normAutofit/>
          </a:bodyPr>
          <a:lstStyle/>
          <a:p>
            <a:pPr algn="just" rtl="1">
              <a:lnSpc>
                <a:spcPct val="120000"/>
              </a:lnSpc>
            </a:pPr>
            <a:r>
              <a:rPr lang="fa-IR" sz="3200" dirty="0" smtClean="0">
                <a:solidFill>
                  <a:schemeClr val="tx1"/>
                </a:solidFill>
                <a:cs typeface="B Zar" panose="00000400000000000000" pitchFamily="2" charset="-78"/>
              </a:rPr>
              <a:t>سیستم </a:t>
            </a:r>
            <a:r>
              <a:rPr lang="fa-IR" sz="3200" dirty="0">
                <a:solidFill>
                  <a:schemeClr val="tx1"/>
                </a:solidFill>
                <a:cs typeface="B Zar" panose="00000400000000000000" pitchFamily="2" charset="-78"/>
              </a:rPr>
              <a:t>عامل </a:t>
            </a:r>
            <a:r>
              <a:rPr lang="fa-IR" sz="3200" dirty="0" smtClean="0">
                <a:solidFill>
                  <a:schemeClr val="tx1"/>
                </a:solidFill>
                <a:cs typeface="B Zar" panose="00000400000000000000" pitchFamily="2" charset="-78"/>
              </a:rPr>
              <a:t>هایی برای </a:t>
            </a:r>
            <a:r>
              <a:rPr lang="fa-IR" sz="3200" dirty="0">
                <a:solidFill>
                  <a:schemeClr val="tx1"/>
                </a:solidFill>
                <a:cs typeface="B Zar" panose="00000400000000000000" pitchFamily="2" charset="-78"/>
              </a:rPr>
              <a:t>نصب و کاربرد در </a:t>
            </a:r>
            <a:r>
              <a:rPr lang="fa-IR" sz="3200" dirty="0" smtClean="0">
                <a:solidFill>
                  <a:schemeClr val="tx1"/>
                </a:solidFill>
                <a:cs typeface="B Zar" panose="00000400000000000000" pitchFamily="2" charset="-78"/>
              </a:rPr>
              <a:t>سرویس گیرنده</a:t>
            </a:r>
            <a:r>
              <a:rPr lang="fa-IR" sz="3200" dirty="0">
                <a:solidFill>
                  <a:schemeClr val="tx1"/>
                </a:solidFill>
                <a:cs typeface="B Zar" panose="00000400000000000000" pitchFamily="2" charset="-78"/>
              </a:rPr>
              <a:t>.</a:t>
            </a:r>
          </a:p>
          <a:p>
            <a:pPr algn="just" rtl="1">
              <a:lnSpc>
                <a:spcPct val="120000"/>
              </a:lnSpc>
            </a:pPr>
            <a:r>
              <a:rPr lang="fa-IR" sz="3200" dirty="0" smtClean="0">
                <a:solidFill>
                  <a:schemeClr val="tx1"/>
                </a:solidFill>
                <a:cs typeface="B Zar" panose="00000400000000000000" pitchFamily="2" charset="-78"/>
              </a:rPr>
              <a:t>سیستم </a:t>
            </a:r>
            <a:r>
              <a:rPr lang="fa-IR" sz="3200" dirty="0">
                <a:solidFill>
                  <a:schemeClr val="tx1"/>
                </a:solidFill>
                <a:cs typeface="B Zar" panose="00000400000000000000" pitchFamily="2" charset="-78"/>
              </a:rPr>
              <a:t>عامل </a:t>
            </a:r>
            <a:r>
              <a:rPr lang="fa-IR" sz="3200" dirty="0" smtClean="0">
                <a:solidFill>
                  <a:schemeClr val="tx1"/>
                </a:solidFill>
                <a:cs typeface="B Zar" panose="00000400000000000000" pitchFamily="2" charset="-78"/>
              </a:rPr>
              <a:t>هایی برای </a:t>
            </a:r>
            <a:r>
              <a:rPr lang="fa-IR" sz="3200" dirty="0">
                <a:solidFill>
                  <a:schemeClr val="tx1"/>
                </a:solidFill>
                <a:cs typeface="B Zar" panose="00000400000000000000" pitchFamily="2" charset="-78"/>
              </a:rPr>
              <a:t>نصب و کاربرد در </a:t>
            </a:r>
            <a:r>
              <a:rPr lang="fa-IR" sz="3200" dirty="0" smtClean="0">
                <a:solidFill>
                  <a:schemeClr val="tx1"/>
                </a:solidFill>
                <a:cs typeface="B Zar" panose="00000400000000000000" pitchFamily="2" charset="-78"/>
              </a:rPr>
              <a:t>سرویس </a:t>
            </a:r>
            <a:r>
              <a:rPr lang="fa-IR" sz="3200" dirty="0">
                <a:solidFill>
                  <a:schemeClr val="tx1"/>
                </a:solidFill>
                <a:cs typeface="B Zar" panose="00000400000000000000" pitchFamily="2" charset="-78"/>
              </a:rPr>
              <a:t>دهنده.</a:t>
            </a:r>
            <a:endParaRPr lang="fa-IR" sz="2800" dirty="0" smtClean="0">
              <a:solidFill>
                <a:schemeClr val="tx1"/>
              </a:solidFill>
              <a:cs typeface="B Zar" panose="00000400000000000000" pitchFamily="2" charset="-78"/>
            </a:endParaRPr>
          </a:p>
        </p:txBody>
      </p:sp>
      <p:graphicFrame>
        <p:nvGraphicFramePr>
          <p:cNvPr id="4" name="Diagram 3"/>
          <p:cNvGraphicFramePr/>
          <p:nvPr>
            <p:extLst>
              <p:ext uri="{D42A27DB-BD31-4B8C-83A1-F6EECF244321}">
                <p14:modId xmlns:p14="http://schemas.microsoft.com/office/powerpoint/2010/main" val="492751733"/>
              </p:ext>
            </p:extLst>
          </p:nvPr>
        </p:nvGraphicFramePr>
        <p:xfrm>
          <a:off x="1790163" y="1073835"/>
          <a:ext cx="10138537" cy="57841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65065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0163" y="624110"/>
            <a:ext cx="9714449" cy="1280890"/>
          </a:xfrm>
        </p:spPr>
        <p:txBody>
          <a:bodyPr>
            <a:normAutofit/>
          </a:bodyPr>
          <a:lstStyle/>
          <a:p>
            <a:pPr rtl="1"/>
            <a:r>
              <a:rPr lang="fa-IR" sz="4000" dirty="0">
                <a:cs typeface="B Titr" panose="00000700000000000000" pitchFamily="2" charset="-78"/>
              </a:rPr>
              <a:t>انواع </a:t>
            </a:r>
            <a:r>
              <a:rPr lang="fa-IR" sz="4000" dirty="0" smtClean="0">
                <a:cs typeface="B Titr" panose="00000700000000000000" pitchFamily="2" charset="-78"/>
              </a:rPr>
              <a:t>سیستم </a:t>
            </a:r>
            <a:r>
              <a:rPr lang="fa-IR" sz="4000" dirty="0">
                <a:cs typeface="B Titr" panose="00000700000000000000" pitchFamily="2" charset="-78"/>
              </a:rPr>
              <a:t>عامل های شبکه </a:t>
            </a:r>
            <a:endParaRPr lang="en-US" sz="4000" dirty="0">
              <a:cs typeface="B Titr" panose="00000700000000000000" pitchFamily="2" charset="-78"/>
            </a:endParaRPr>
          </a:p>
        </p:txBody>
      </p:sp>
      <p:sp>
        <p:nvSpPr>
          <p:cNvPr id="3" name="Content Placeholder 2"/>
          <p:cNvSpPr>
            <a:spLocks noGrp="1"/>
          </p:cNvSpPr>
          <p:nvPr>
            <p:ph idx="1"/>
          </p:nvPr>
        </p:nvSpPr>
        <p:spPr>
          <a:xfrm>
            <a:off x="1790163" y="1695717"/>
            <a:ext cx="9718162" cy="4653567"/>
          </a:xfrm>
        </p:spPr>
        <p:txBody>
          <a:bodyPr>
            <a:normAutofit lnSpcReduction="10000"/>
          </a:bodyPr>
          <a:lstStyle/>
          <a:p>
            <a:pPr algn="just" rtl="1">
              <a:lnSpc>
                <a:spcPct val="120000"/>
              </a:lnSpc>
            </a:pPr>
            <a:r>
              <a:rPr lang="fa-IR" sz="3200" dirty="0">
                <a:solidFill>
                  <a:schemeClr val="tx1"/>
                </a:solidFill>
                <a:cs typeface="B Zar" panose="00000400000000000000" pitchFamily="2" charset="-78"/>
              </a:rPr>
              <a:t>خانواده ویندوز </a:t>
            </a:r>
            <a:r>
              <a:rPr lang="en-US" sz="3200" dirty="0" smtClean="0">
                <a:solidFill>
                  <a:schemeClr val="tx1"/>
                </a:solidFill>
                <a:cs typeface="B Zar" panose="00000400000000000000" pitchFamily="2" charset="-78"/>
              </a:rPr>
              <a:t>NT 5.x</a:t>
            </a:r>
            <a:r>
              <a:rPr lang="fa-IR" sz="3200" dirty="0" smtClean="0">
                <a:solidFill>
                  <a:schemeClr val="tx1"/>
                </a:solidFill>
                <a:cs typeface="B Zar" panose="00000400000000000000" pitchFamily="2" charset="-78"/>
              </a:rPr>
              <a:t> : مجموعه هر سه سیستم عامل</a:t>
            </a:r>
          </a:p>
          <a:p>
            <a:pPr lvl="1" algn="just" rtl="1">
              <a:lnSpc>
                <a:spcPct val="120000"/>
              </a:lnSpc>
            </a:pPr>
            <a:r>
              <a:rPr lang="en-US" sz="3200" dirty="0" smtClean="0">
                <a:solidFill>
                  <a:srgbClr val="C00000"/>
                </a:solidFill>
                <a:cs typeface="B Zar" panose="00000400000000000000" pitchFamily="2" charset="-78"/>
              </a:rPr>
              <a:t>(</a:t>
            </a:r>
            <a:r>
              <a:rPr lang="en-US" sz="3200" dirty="0" smtClean="0">
                <a:solidFill>
                  <a:srgbClr val="C00000"/>
                </a:solidFill>
              </a:rPr>
              <a:t>NT 5.0</a:t>
            </a:r>
            <a:r>
              <a:rPr lang="en-US" sz="3200" dirty="0" smtClean="0">
                <a:solidFill>
                  <a:srgbClr val="C00000"/>
                </a:solidFill>
                <a:cs typeface="B Zar" panose="00000400000000000000" pitchFamily="2" charset="-78"/>
              </a:rPr>
              <a:t>)Win 2000</a:t>
            </a:r>
          </a:p>
          <a:p>
            <a:pPr lvl="1" algn="just" rtl="1">
              <a:lnSpc>
                <a:spcPct val="120000"/>
              </a:lnSpc>
            </a:pPr>
            <a:r>
              <a:rPr lang="en-US" sz="3200" dirty="0" smtClean="0">
                <a:solidFill>
                  <a:srgbClr val="C00000"/>
                </a:solidFill>
              </a:rPr>
              <a:t>(</a:t>
            </a:r>
            <a:r>
              <a:rPr lang="en-US" sz="3200" dirty="0">
                <a:solidFill>
                  <a:srgbClr val="C00000"/>
                </a:solidFill>
              </a:rPr>
              <a:t>NT 5.1</a:t>
            </a:r>
            <a:r>
              <a:rPr lang="en-US" sz="3200" dirty="0" smtClean="0">
                <a:solidFill>
                  <a:srgbClr val="C00000"/>
                </a:solidFill>
              </a:rPr>
              <a:t>) </a:t>
            </a:r>
            <a:r>
              <a:rPr lang="en-US" sz="3200" dirty="0" smtClean="0">
                <a:solidFill>
                  <a:srgbClr val="C00000"/>
                </a:solidFill>
                <a:cs typeface="B Zar" panose="00000400000000000000" pitchFamily="2" charset="-78"/>
              </a:rPr>
              <a:t>Win </a:t>
            </a:r>
            <a:r>
              <a:rPr lang="en-US" sz="3200" dirty="0" err="1" smtClean="0">
                <a:solidFill>
                  <a:srgbClr val="C00000"/>
                </a:solidFill>
                <a:cs typeface="B Zar" panose="00000400000000000000" pitchFamily="2" charset="-78"/>
              </a:rPr>
              <a:t>Xp</a:t>
            </a:r>
            <a:r>
              <a:rPr lang="fa-IR" sz="3200" dirty="0">
                <a:solidFill>
                  <a:srgbClr val="C00000"/>
                </a:solidFill>
                <a:cs typeface="B Zar" panose="00000400000000000000" pitchFamily="2" charset="-78"/>
              </a:rPr>
              <a:t> </a:t>
            </a:r>
            <a:r>
              <a:rPr lang="fa-IR" sz="3200" dirty="0" smtClean="0">
                <a:solidFill>
                  <a:schemeClr val="tx1"/>
                </a:solidFill>
                <a:cs typeface="B Zar" panose="00000400000000000000" pitchFamily="2" charset="-78"/>
              </a:rPr>
              <a:t>: فقط </a:t>
            </a:r>
            <a:r>
              <a:rPr lang="fa-IR" sz="3200" dirty="0">
                <a:solidFill>
                  <a:schemeClr val="tx1"/>
                </a:solidFill>
                <a:cs typeface="B Zar" panose="00000400000000000000" pitchFamily="2" charset="-78"/>
              </a:rPr>
              <a:t>در گروه سرویس گیرنده</a:t>
            </a:r>
            <a:r>
              <a:rPr lang="en-US" sz="3200" dirty="0">
                <a:solidFill>
                  <a:schemeClr val="tx1"/>
                </a:solidFill>
                <a:cs typeface="B Zar" panose="00000400000000000000" pitchFamily="2" charset="-78"/>
              </a:rPr>
              <a:t> </a:t>
            </a:r>
            <a:endParaRPr lang="en-US" sz="3200" dirty="0" smtClean="0">
              <a:solidFill>
                <a:schemeClr val="tx1"/>
              </a:solidFill>
              <a:cs typeface="B Zar" panose="00000400000000000000" pitchFamily="2" charset="-78"/>
            </a:endParaRPr>
          </a:p>
          <a:p>
            <a:pPr lvl="1" algn="just" rtl="1">
              <a:lnSpc>
                <a:spcPct val="120000"/>
              </a:lnSpc>
            </a:pPr>
            <a:r>
              <a:rPr lang="en-US" sz="3200" dirty="0" smtClean="0">
                <a:solidFill>
                  <a:srgbClr val="C00000"/>
                </a:solidFill>
                <a:cs typeface="B Zar" panose="00000400000000000000" pitchFamily="2" charset="-78"/>
              </a:rPr>
              <a:t>(</a:t>
            </a:r>
            <a:r>
              <a:rPr lang="en-US" sz="3200" dirty="0">
                <a:solidFill>
                  <a:srgbClr val="C00000"/>
                </a:solidFill>
              </a:rPr>
              <a:t>NT 5.2</a:t>
            </a:r>
            <a:r>
              <a:rPr lang="en-US" sz="3200" dirty="0" smtClean="0">
                <a:solidFill>
                  <a:srgbClr val="C00000"/>
                </a:solidFill>
                <a:cs typeface="B Zar" panose="00000400000000000000" pitchFamily="2" charset="-78"/>
              </a:rPr>
              <a:t>)Win 2003</a:t>
            </a:r>
            <a:r>
              <a:rPr lang="fa-IR" sz="3200" dirty="0" smtClean="0">
                <a:solidFill>
                  <a:schemeClr val="tx1"/>
                </a:solidFill>
                <a:cs typeface="B Zar" panose="00000400000000000000" pitchFamily="2" charset="-78"/>
              </a:rPr>
              <a:t>: فقط </a:t>
            </a:r>
            <a:r>
              <a:rPr lang="fa-IR" sz="3200" dirty="0">
                <a:solidFill>
                  <a:schemeClr val="tx1"/>
                </a:solidFill>
                <a:cs typeface="B Zar" panose="00000400000000000000" pitchFamily="2" charset="-78"/>
              </a:rPr>
              <a:t>در گروه سرویس دهنده </a:t>
            </a:r>
            <a:endParaRPr lang="en-US" sz="3200" dirty="0" smtClean="0">
              <a:solidFill>
                <a:schemeClr val="tx1"/>
              </a:solidFill>
              <a:cs typeface="B Zar" panose="00000400000000000000" pitchFamily="2" charset="-78"/>
            </a:endParaRPr>
          </a:p>
          <a:p>
            <a:pPr lvl="1" algn="just" rtl="1">
              <a:lnSpc>
                <a:spcPct val="120000"/>
              </a:lnSpc>
            </a:pPr>
            <a:endParaRPr lang="en-US" sz="3000" dirty="0" smtClean="0">
              <a:solidFill>
                <a:schemeClr val="tx1"/>
              </a:solidFill>
              <a:cs typeface="B Zar" panose="00000400000000000000" pitchFamily="2" charset="-78"/>
            </a:endParaRPr>
          </a:p>
          <a:p>
            <a:pPr algn="just" rtl="1">
              <a:lnSpc>
                <a:spcPct val="120000"/>
              </a:lnSpc>
            </a:pPr>
            <a:r>
              <a:rPr lang="fa-IR" sz="3200" dirty="0" smtClean="0">
                <a:solidFill>
                  <a:schemeClr val="tx1"/>
                </a:solidFill>
                <a:cs typeface="B Zar" panose="00000400000000000000" pitchFamily="2" charset="-78"/>
              </a:rPr>
              <a:t>ویندوز </a:t>
            </a:r>
            <a:r>
              <a:rPr lang="fa-IR" sz="3200" dirty="0">
                <a:solidFill>
                  <a:schemeClr val="tx1"/>
                </a:solidFill>
                <a:cs typeface="B Zar" panose="00000400000000000000" pitchFamily="2" charset="-78"/>
              </a:rPr>
              <a:t>اکس </a:t>
            </a:r>
            <a:r>
              <a:rPr lang="fa-IR" sz="3200" dirty="0" smtClean="0">
                <a:solidFill>
                  <a:schemeClr val="tx1"/>
                </a:solidFill>
                <a:cs typeface="B Zar" panose="00000400000000000000" pitchFamily="2" charset="-78"/>
              </a:rPr>
              <a:t>پی </a:t>
            </a:r>
            <a:r>
              <a:rPr lang="fa-IR" sz="3200" dirty="0">
                <a:solidFill>
                  <a:schemeClr val="tx1"/>
                </a:solidFill>
                <a:cs typeface="B Zar" panose="00000400000000000000" pitchFamily="2" charset="-78"/>
              </a:rPr>
              <a:t>نسخه </a:t>
            </a:r>
            <a:r>
              <a:rPr lang="fa-IR" sz="3200" dirty="0" smtClean="0">
                <a:solidFill>
                  <a:schemeClr val="tx1"/>
                </a:solidFill>
                <a:cs typeface="B Zar" panose="00000400000000000000" pitchFamily="2" charset="-78"/>
              </a:rPr>
              <a:t>سرویس </a:t>
            </a:r>
            <a:r>
              <a:rPr lang="fa-IR" sz="3200" dirty="0">
                <a:solidFill>
                  <a:schemeClr val="tx1"/>
                </a:solidFill>
                <a:cs typeface="B Zar" panose="00000400000000000000" pitchFamily="2" charset="-78"/>
              </a:rPr>
              <a:t>دهنده نداشته و </a:t>
            </a:r>
            <a:r>
              <a:rPr lang="fa-IR" sz="3200" dirty="0" smtClean="0">
                <a:solidFill>
                  <a:schemeClr val="tx1"/>
                </a:solidFill>
                <a:cs typeface="B Zar" panose="00000400000000000000" pitchFamily="2" charset="-78"/>
              </a:rPr>
              <a:t>ویندوز </a:t>
            </a:r>
            <a:r>
              <a:rPr lang="fa-IR" sz="3200" dirty="0">
                <a:solidFill>
                  <a:schemeClr val="tx1"/>
                </a:solidFill>
                <a:cs typeface="B Zar" panose="00000400000000000000" pitchFamily="2" charset="-78"/>
              </a:rPr>
              <a:t>3002 </a:t>
            </a:r>
            <a:r>
              <a:rPr lang="fa-IR" sz="3200" dirty="0" smtClean="0">
                <a:solidFill>
                  <a:schemeClr val="tx1"/>
                </a:solidFill>
                <a:cs typeface="B Zar" panose="00000400000000000000" pitchFamily="2" charset="-78"/>
              </a:rPr>
              <a:t>نسخه سرویس گیرنده ندارد</a:t>
            </a:r>
            <a:endParaRPr lang="fa-IR" sz="2800" dirty="0" smtClean="0">
              <a:solidFill>
                <a:schemeClr val="tx1"/>
              </a:solidFill>
              <a:cs typeface="B Zar" panose="00000400000000000000" pitchFamily="2" charset="-78"/>
            </a:endParaRPr>
          </a:p>
        </p:txBody>
      </p:sp>
    </p:spTree>
    <p:extLst>
      <p:ext uri="{BB962C8B-B14F-4D97-AF65-F5344CB8AC3E}">
        <p14:creationId xmlns:p14="http://schemas.microsoft.com/office/powerpoint/2010/main" val="281375566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0163" y="624110"/>
            <a:ext cx="9714449" cy="1280890"/>
          </a:xfrm>
        </p:spPr>
        <p:txBody>
          <a:bodyPr>
            <a:normAutofit/>
          </a:bodyPr>
          <a:lstStyle/>
          <a:p>
            <a:pPr rtl="1"/>
            <a:r>
              <a:rPr lang="fa-IR" sz="4000" dirty="0">
                <a:cs typeface="B Titr" panose="00000700000000000000" pitchFamily="2" charset="-78"/>
              </a:rPr>
              <a:t>انواع </a:t>
            </a:r>
            <a:r>
              <a:rPr lang="fa-IR" sz="4000" dirty="0" smtClean="0">
                <a:cs typeface="B Titr" panose="00000700000000000000" pitchFamily="2" charset="-78"/>
              </a:rPr>
              <a:t>سیستم </a:t>
            </a:r>
            <a:r>
              <a:rPr lang="fa-IR" sz="4000" dirty="0">
                <a:cs typeface="B Titr" panose="00000700000000000000" pitchFamily="2" charset="-78"/>
              </a:rPr>
              <a:t>عامل های شبکه </a:t>
            </a:r>
            <a:endParaRPr lang="en-US" sz="4000" dirty="0">
              <a:cs typeface="B Titr" panose="00000700000000000000" pitchFamily="2" charset="-78"/>
            </a:endParaRPr>
          </a:p>
        </p:txBody>
      </p:sp>
      <p:sp>
        <p:nvSpPr>
          <p:cNvPr id="3" name="Content Placeholder 2"/>
          <p:cNvSpPr>
            <a:spLocks noGrp="1"/>
          </p:cNvSpPr>
          <p:nvPr>
            <p:ph idx="1"/>
          </p:nvPr>
        </p:nvSpPr>
        <p:spPr>
          <a:xfrm>
            <a:off x="1790163" y="1695717"/>
            <a:ext cx="9718162" cy="4653567"/>
          </a:xfrm>
        </p:spPr>
        <p:txBody>
          <a:bodyPr>
            <a:normAutofit fontScale="85000" lnSpcReduction="10000"/>
          </a:bodyPr>
          <a:lstStyle/>
          <a:p>
            <a:pPr algn="just" rtl="1">
              <a:lnSpc>
                <a:spcPct val="120000"/>
              </a:lnSpc>
            </a:pPr>
            <a:r>
              <a:rPr lang="fa-IR" sz="3200" dirty="0" smtClean="0">
                <a:solidFill>
                  <a:schemeClr val="tx1"/>
                </a:solidFill>
                <a:cs typeface="B Zar" panose="00000400000000000000" pitchFamily="2" charset="-78"/>
              </a:rPr>
              <a:t>خانواده ویندوز </a:t>
            </a:r>
            <a:r>
              <a:rPr lang="en-US" sz="3200" dirty="0" smtClean="0">
                <a:solidFill>
                  <a:schemeClr val="tx1"/>
                </a:solidFill>
                <a:cs typeface="B Zar" panose="00000400000000000000" pitchFamily="2" charset="-78"/>
              </a:rPr>
              <a:t>9x </a:t>
            </a:r>
            <a:r>
              <a:rPr lang="fa-IR" sz="3200" dirty="0">
                <a:solidFill>
                  <a:schemeClr val="tx1"/>
                </a:solidFill>
                <a:cs typeface="B Zar" panose="00000400000000000000" pitchFamily="2" charset="-78"/>
              </a:rPr>
              <a:t>و </a:t>
            </a:r>
            <a:r>
              <a:rPr lang="en-US" sz="3200" dirty="0" smtClean="0">
                <a:solidFill>
                  <a:schemeClr val="tx1"/>
                </a:solidFill>
                <a:cs typeface="B Zar" panose="00000400000000000000" pitchFamily="2" charset="-78"/>
              </a:rPr>
              <a:t>XP</a:t>
            </a:r>
            <a:r>
              <a:rPr lang="fa-IR" sz="3200" dirty="0" smtClean="0">
                <a:solidFill>
                  <a:schemeClr val="tx1"/>
                </a:solidFill>
                <a:cs typeface="B Zar" panose="00000400000000000000" pitchFamily="2" charset="-78"/>
              </a:rPr>
              <a:t> </a:t>
            </a:r>
            <a:r>
              <a:rPr lang="en-US" sz="3200" dirty="0" smtClean="0">
                <a:solidFill>
                  <a:schemeClr val="tx1"/>
                </a:solidFill>
                <a:cs typeface="B Zar" panose="00000400000000000000" pitchFamily="2" charset="-78"/>
              </a:rPr>
              <a:t> </a:t>
            </a:r>
            <a:r>
              <a:rPr lang="fa-IR" sz="3200" dirty="0" smtClean="0">
                <a:solidFill>
                  <a:schemeClr val="tx1"/>
                </a:solidFill>
                <a:cs typeface="B Zar" panose="00000400000000000000" pitchFamily="2" charset="-78"/>
              </a:rPr>
              <a:t>جایی </a:t>
            </a:r>
            <a:r>
              <a:rPr lang="fa-IR" sz="3200" dirty="0">
                <a:solidFill>
                  <a:schemeClr val="tx1"/>
                </a:solidFill>
                <a:cs typeface="B Zar" panose="00000400000000000000" pitchFamily="2" charset="-78"/>
              </a:rPr>
              <a:t>در گروه </a:t>
            </a:r>
            <a:r>
              <a:rPr lang="fa-IR" sz="3200" dirty="0" smtClean="0">
                <a:solidFill>
                  <a:schemeClr val="tx1"/>
                </a:solidFill>
                <a:cs typeface="B Zar" panose="00000400000000000000" pitchFamily="2" charset="-78"/>
              </a:rPr>
              <a:t>سرویس </a:t>
            </a:r>
            <a:r>
              <a:rPr lang="fa-IR" sz="3200" dirty="0">
                <a:solidFill>
                  <a:schemeClr val="tx1"/>
                </a:solidFill>
                <a:cs typeface="B Zar" panose="00000400000000000000" pitchFamily="2" charset="-78"/>
              </a:rPr>
              <a:t>دهنده ها ندارند اما </a:t>
            </a:r>
            <a:r>
              <a:rPr lang="fa-IR" sz="3200" dirty="0" smtClean="0">
                <a:solidFill>
                  <a:schemeClr val="tx1"/>
                </a:solidFill>
                <a:cs typeface="B Zar" panose="00000400000000000000" pitchFamily="2" charset="-78"/>
              </a:rPr>
              <a:t>خیلی </a:t>
            </a:r>
            <a:r>
              <a:rPr lang="fa-IR" sz="3200" dirty="0">
                <a:solidFill>
                  <a:schemeClr val="tx1"/>
                </a:solidFill>
                <a:cs typeface="B Zar" panose="00000400000000000000" pitchFamily="2" charset="-78"/>
              </a:rPr>
              <a:t>از کاربران </a:t>
            </a:r>
            <a:r>
              <a:rPr lang="fa-IR" sz="3200" dirty="0" smtClean="0">
                <a:solidFill>
                  <a:schemeClr val="tx1"/>
                </a:solidFill>
                <a:cs typeface="B Zar" panose="00000400000000000000" pitchFamily="2" charset="-78"/>
              </a:rPr>
              <a:t>تجربه </a:t>
            </a:r>
            <a:r>
              <a:rPr lang="fa-IR" sz="3200" dirty="0">
                <a:solidFill>
                  <a:schemeClr val="tx1"/>
                </a:solidFill>
                <a:cs typeface="B Zar" panose="00000400000000000000" pitchFamily="2" charset="-78"/>
              </a:rPr>
              <a:t>به اشتراک </a:t>
            </a:r>
            <a:r>
              <a:rPr lang="fa-IR" sz="3200" dirty="0" smtClean="0">
                <a:solidFill>
                  <a:schemeClr val="tx1"/>
                </a:solidFill>
                <a:cs typeface="B Zar" panose="00000400000000000000" pitchFamily="2" charset="-78"/>
              </a:rPr>
              <a:t>گذاری </a:t>
            </a:r>
            <a:r>
              <a:rPr lang="fa-IR" sz="3200" dirty="0">
                <a:solidFill>
                  <a:schemeClr val="tx1"/>
                </a:solidFill>
                <a:cs typeface="B Zar" panose="00000400000000000000" pitchFamily="2" charset="-78"/>
              </a:rPr>
              <a:t>پوشه ها و چاپگر </a:t>
            </a:r>
            <a:r>
              <a:rPr lang="fa-IR" sz="3200" dirty="0" smtClean="0">
                <a:solidFill>
                  <a:schemeClr val="tx1"/>
                </a:solidFill>
                <a:cs typeface="B Zar" panose="00000400000000000000" pitchFamily="2" charset="-78"/>
              </a:rPr>
              <a:t>های </a:t>
            </a:r>
            <a:r>
              <a:rPr lang="fa-IR" sz="3200" dirty="0">
                <a:solidFill>
                  <a:schemeClr val="tx1"/>
                </a:solidFill>
                <a:cs typeface="B Zar" panose="00000400000000000000" pitchFamily="2" charset="-78"/>
              </a:rPr>
              <a:t>خود را در آنها </a:t>
            </a:r>
            <a:r>
              <a:rPr lang="fa-IR" sz="3200" dirty="0" smtClean="0">
                <a:solidFill>
                  <a:schemeClr val="tx1"/>
                </a:solidFill>
                <a:cs typeface="B Zar" panose="00000400000000000000" pitchFamily="2" charset="-78"/>
              </a:rPr>
              <a:t>دارند، یعنی رایانه ای </a:t>
            </a:r>
            <a:r>
              <a:rPr lang="fa-IR" sz="3200" dirty="0">
                <a:solidFill>
                  <a:schemeClr val="tx1"/>
                </a:solidFill>
                <a:cs typeface="B Zar" panose="00000400000000000000" pitchFamily="2" charset="-78"/>
              </a:rPr>
              <a:t>که مثلا </a:t>
            </a:r>
            <a:r>
              <a:rPr lang="fa-IR" sz="3200" dirty="0" smtClean="0">
                <a:solidFill>
                  <a:schemeClr val="tx1"/>
                </a:solidFill>
                <a:cs typeface="B Zar" panose="00000400000000000000" pitchFamily="2" charset="-78"/>
              </a:rPr>
              <a:t>سیستم </a:t>
            </a:r>
            <a:r>
              <a:rPr lang="fa-IR" sz="3200" dirty="0">
                <a:solidFill>
                  <a:schemeClr val="tx1"/>
                </a:solidFill>
                <a:cs typeface="B Zar" panose="00000400000000000000" pitchFamily="2" charset="-78"/>
              </a:rPr>
              <a:t>عامل آن </a:t>
            </a:r>
            <a:r>
              <a:rPr lang="fa-IR" sz="3200" dirty="0" smtClean="0">
                <a:solidFill>
                  <a:schemeClr val="tx1"/>
                </a:solidFill>
                <a:cs typeface="B Zar" panose="00000400000000000000" pitchFamily="2" charset="-78"/>
              </a:rPr>
              <a:t>ویندوز 98 </a:t>
            </a:r>
            <a:r>
              <a:rPr lang="fa-IR" sz="3200" dirty="0">
                <a:solidFill>
                  <a:schemeClr val="tx1"/>
                </a:solidFill>
                <a:cs typeface="B Zar" panose="00000400000000000000" pitchFamily="2" charset="-78"/>
              </a:rPr>
              <a:t>است </a:t>
            </a:r>
            <a:r>
              <a:rPr lang="fa-IR" sz="3200" dirty="0" smtClean="0">
                <a:solidFill>
                  <a:schemeClr val="tx1"/>
                </a:solidFill>
                <a:cs typeface="B Zar" panose="00000400000000000000" pitchFamily="2" charset="-78"/>
              </a:rPr>
              <a:t>تبدیل </a:t>
            </a:r>
            <a:r>
              <a:rPr lang="fa-IR" sz="3200" dirty="0">
                <a:solidFill>
                  <a:schemeClr val="tx1"/>
                </a:solidFill>
                <a:cs typeface="B Zar" panose="00000400000000000000" pitchFamily="2" charset="-78"/>
              </a:rPr>
              <a:t>به </a:t>
            </a:r>
            <a:r>
              <a:rPr lang="fa-IR" sz="3200" dirty="0" smtClean="0">
                <a:solidFill>
                  <a:schemeClr val="tx1"/>
                </a:solidFill>
                <a:cs typeface="B Zar" panose="00000400000000000000" pitchFamily="2" charset="-78"/>
              </a:rPr>
              <a:t>فایل </a:t>
            </a:r>
            <a:r>
              <a:rPr lang="fa-IR" sz="3200" dirty="0">
                <a:solidFill>
                  <a:schemeClr val="tx1"/>
                </a:solidFill>
                <a:cs typeface="B Zar" panose="00000400000000000000" pitchFamily="2" charset="-78"/>
              </a:rPr>
              <a:t>سرور </a:t>
            </a:r>
            <a:r>
              <a:rPr lang="fa-IR" sz="3200" dirty="0" smtClean="0">
                <a:solidFill>
                  <a:schemeClr val="tx1"/>
                </a:solidFill>
                <a:cs typeface="B Zar" panose="00000400000000000000" pitchFamily="2" charset="-78"/>
              </a:rPr>
              <a:t>یا سرویس </a:t>
            </a:r>
            <a:r>
              <a:rPr lang="fa-IR" sz="3200" dirty="0">
                <a:solidFill>
                  <a:schemeClr val="tx1"/>
                </a:solidFill>
                <a:cs typeface="B Zar" panose="00000400000000000000" pitchFamily="2" charset="-78"/>
              </a:rPr>
              <a:t>دهنده چاپ </a:t>
            </a:r>
            <a:r>
              <a:rPr lang="fa-IR" sz="3200" dirty="0" smtClean="0">
                <a:solidFill>
                  <a:schemeClr val="tx1"/>
                </a:solidFill>
                <a:cs typeface="B Zar" panose="00000400000000000000" pitchFamily="2" charset="-78"/>
              </a:rPr>
              <a:t>می </a:t>
            </a:r>
            <a:r>
              <a:rPr lang="fa-IR" sz="3200" dirty="0">
                <a:solidFill>
                  <a:schemeClr val="tx1"/>
                </a:solidFill>
                <a:cs typeface="B Zar" panose="00000400000000000000" pitchFamily="2" charset="-78"/>
              </a:rPr>
              <a:t>شود</a:t>
            </a:r>
            <a:r>
              <a:rPr lang="fa-IR" sz="3200" dirty="0" smtClean="0">
                <a:solidFill>
                  <a:schemeClr val="tx1"/>
                </a:solidFill>
                <a:cs typeface="B Zar" panose="00000400000000000000" pitchFamily="2" charset="-78"/>
              </a:rPr>
              <a:t>.</a:t>
            </a:r>
          </a:p>
          <a:p>
            <a:pPr algn="just" rtl="1">
              <a:lnSpc>
                <a:spcPct val="120000"/>
              </a:lnSpc>
            </a:pPr>
            <a:r>
              <a:rPr lang="fa-IR" sz="3200" dirty="0" smtClean="0">
                <a:solidFill>
                  <a:schemeClr val="tx1"/>
                </a:solidFill>
                <a:cs typeface="B Zar" panose="00000400000000000000" pitchFamily="2" charset="-78"/>
              </a:rPr>
              <a:t>این </a:t>
            </a:r>
            <a:r>
              <a:rPr lang="fa-IR" sz="3200" dirty="0">
                <a:solidFill>
                  <a:schemeClr val="tx1"/>
                </a:solidFill>
                <a:cs typeface="B Zar" panose="00000400000000000000" pitchFamily="2" charset="-78"/>
              </a:rPr>
              <a:t>موضوع نقض کننده طبقه </a:t>
            </a:r>
            <a:r>
              <a:rPr lang="fa-IR" sz="3200" dirty="0" smtClean="0">
                <a:solidFill>
                  <a:schemeClr val="tx1"/>
                </a:solidFill>
                <a:cs typeface="B Zar" panose="00000400000000000000" pitchFamily="2" charset="-78"/>
              </a:rPr>
              <a:t>بندی </a:t>
            </a:r>
            <a:r>
              <a:rPr lang="fa-IR" sz="3200" dirty="0">
                <a:solidFill>
                  <a:schemeClr val="tx1"/>
                </a:solidFill>
                <a:cs typeface="B Zar" panose="00000400000000000000" pitchFamily="2" charset="-78"/>
              </a:rPr>
              <a:t>فوق </a:t>
            </a:r>
            <a:r>
              <a:rPr lang="fa-IR" sz="3200" dirty="0" smtClean="0">
                <a:solidFill>
                  <a:schemeClr val="tx1"/>
                </a:solidFill>
                <a:cs typeface="B Zar" panose="00000400000000000000" pitchFamily="2" charset="-78"/>
              </a:rPr>
              <a:t>نیست</a:t>
            </a:r>
            <a:r>
              <a:rPr lang="fa-IR" sz="3200" dirty="0">
                <a:solidFill>
                  <a:schemeClr val="tx1"/>
                </a:solidFill>
                <a:cs typeface="B Zar" panose="00000400000000000000" pitchFamily="2" charset="-78"/>
              </a:rPr>
              <a:t>، به </a:t>
            </a:r>
            <a:r>
              <a:rPr lang="fa-IR" sz="3200" dirty="0" smtClean="0">
                <a:solidFill>
                  <a:schemeClr val="tx1"/>
                </a:solidFill>
                <a:cs typeface="B Zar" panose="00000400000000000000" pitchFamily="2" charset="-78"/>
              </a:rPr>
              <a:t>عبارتی </a:t>
            </a:r>
            <a:r>
              <a:rPr lang="fa-IR" sz="3200" dirty="0">
                <a:solidFill>
                  <a:schemeClr val="tx1"/>
                </a:solidFill>
                <a:cs typeface="B Zar" panose="00000400000000000000" pitchFamily="2" charset="-78"/>
              </a:rPr>
              <a:t>هر چند </a:t>
            </a:r>
            <a:r>
              <a:rPr lang="fa-IR" sz="3200" dirty="0" smtClean="0">
                <a:solidFill>
                  <a:schemeClr val="tx1"/>
                </a:solidFill>
                <a:cs typeface="B Zar" panose="00000400000000000000" pitchFamily="2" charset="-78"/>
              </a:rPr>
              <a:t>ویندوز </a:t>
            </a:r>
            <a:r>
              <a:rPr lang="fa-IR" sz="3200" dirty="0">
                <a:solidFill>
                  <a:schemeClr val="tx1"/>
                </a:solidFill>
                <a:cs typeface="B Zar" panose="00000400000000000000" pitchFamily="2" charset="-78"/>
              </a:rPr>
              <a:t>اکس </a:t>
            </a:r>
            <a:r>
              <a:rPr lang="fa-IR" sz="3200" dirty="0" smtClean="0">
                <a:solidFill>
                  <a:schemeClr val="tx1"/>
                </a:solidFill>
                <a:cs typeface="B Zar" panose="00000400000000000000" pitchFamily="2" charset="-78"/>
              </a:rPr>
              <a:t>پی </a:t>
            </a:r>
            <a:r>
              <a:rPr lang="fa-IR" sz="3200" dirty="0">
                <a:solidFill>
                  <a:schemeClr val="tx1"/>
                </a:solidFill>
                <a:cs typeface="B Zar" panose="00000400000000000000" pitchFamily="2" charset="-78"/>
              </a:rPr>
              <a:t>هم </a:t>
            </a:r>
            <a:r>
              <a:rPr lang="fa-IR" sz="3200" dirty="0" smtClean="0">
                <a:solidFill>
                  <a:schemeClr val="tx1"/>
                </a:solidFill>
                <a:cs typeface="B Zar" panose="00000400000000000000" pitchFamily="2" charset="-78"/>
              </a:rPr>
              <a:t>می </a:t>
            </a:r>
            <a:r>
              <a:rPr lang="fa-IR" sz="3200" dirty="0">
                <a:solidFill>
                  <a:schemeClr val="tx1"/>
                </a:solidFill>
                <a:cs typeface="B Zar" panose="00000400000000000000" pitchFamily="2" charset="-78"/>
              </a:rPr>
              <a:t>تواند در </a:t>
            </a:r>
            <a:r>
              <a:rPr lang="fa-IR" sz="3200" dirty="0" smtClean="0">
                <a:solidFill>
                  <a:schemeClr val="tx1"/>
                </a:solidFill>
                <a:cs typeface="B Zar" panose="00000400000000000000" pitchFamily="2" charset="-78"/>
              </a:rPr>
              <a:t>مواردی تبدیل </a:t>
            </a:r>
            <a:r>
              <a:rPr lang="fa-IR" sz="3200" dirty="0">
                <a:solidFill>
                  <a:schemeClr val="tx1"/>
                </a:solidFill>
                <a:cs typeface="B Zar" panose="00000400000000000000" pitchFamily="2" charset="-78"/>
              </a:rPr>
              <a:t>به </a:t>
            </a:r>
            <a:r>
              <a:rPr lang="fa-IR" sz="3200" dirty="0" smtClean="0">
                <a:solidFill>
                  <a:schemeClr val="tx1"/>
                </a:solidFill>
                <a:cs typeface="B Zar" panose="00000400000000000000" pitchFamily="2" charset="-78"/>
              </a:rPr>
              <a:t>سرویس دهنده </a:t>
            </a:r>
            <a:r>
              <a:rPr lang="fa-IR" sz="3200" dirty="0">
                <a:solidFill>
                  <a:schemeClr val="tx1"/>
                </a:solidFill>
                <a:cs typeface="B Zar" panose="00000400000000000000" pitchFamily="2" charset="-78"/>
              </a:rPr>
              <a:t>شود اما قرار نگرفتن آن در گروه </a:t>
            </a:r>
            <a:r>
              <a:rPr lang="fa-IR" sz="3200" dirty="0" smtClean="0">
                <a:solidFill>
                  <a:schemeClr val="tx1"/>
                </a:solidFill>
                <a:cs typeface="B Zar" panose="00000400000000000000" pitchFamily="2" charset="-78"/>
              </a:rPr>
              <a:t>سرویس </a:t>
            </a:r>
            <a:r>
              <a:rPr lang="fa-IR" sz="3200" dirty="0">
                <a:solidFill>
                  <a:schemeClr val="tx1"/>
                </a:solidFill>
                <a:cs typeface="B Zar" panose="00000400000000000000" pitchFamily="2" charset="-78"/>
              </a:rPr>
              <a:t>دهنده ها به </a:t>
            </a:r>
            <a:r>
              <a:rPr lang="fa-IR" sz="3200" dirty="0" smtClean="0">
                <a:solidFill>
                  <a:schemeClr val="tx1"/>
                </a:solidFill>
                <a:cs typeface="B Zar" panose="00000400000000000000" pitchFamily="2" charset="-78"/>
              </a:rPr>
              <a:t>معنی </a:t>
            </a:r>
            <a:r>
              <a:rPr lang="fa-IR" sz="3200" dirty="0">
                <a:solidFill>
                  <a:schemeClr val="tx1"/>
                </a:solidFill>
                <a:cs typeface="B Zar" panose="00000400000000000000" pitchFamily="2" charset="-78"/>
              </a:rPr>
              <a:t>آن است که </a:t>
            </a:r>
            <a:r>
              <a:rPr lang="fa-IR" sz="3200" dirty="0" smtClean="0">
                <a:solidFill>
                  <a:schemeClr val="tx1"/>
                </a:solidFill>
                <a:cs typeface="B Zar" panose="00000400000000000000" pitchFamily="2" charset="-78"/>
              </a:rPr>
              <a:t>این سیستم </a:t>
            </a:r>
            <a:r>
              <a:rPr lang="fa-IR" sz="3200" dirty="0">
                <a:solidFill>
                  <a:schemeClr val="tx1"/>
                </a:solidFill>
                <a:cs typeface="B Zar" panose="00000400000000000000" pitchFamily="2" charset="-78"/>
              </a:rPr>
              <a:t>عامل عمدتا </a:t>
            </a:r>
            <a:r>
              <a:rPr lang="fa-IR" sz="3200" dirty="0" smtClean="0">
                <a:solidFill>
                  <a:schemeClr val="tx1"/>
                </a:solidFill>
                <a:cs typeface="B Zar" panose="00000400000000000000" pitchFamily="2" charset="-78"/>
              </a:rPr>
              <a:t>برای </a:t>
            </a:r>
            <a:r>
              <a:rPr lang="fa-IR" sz="3200" dirty="0">
                <a:solidFill>
                  <a:schemeClr val="tx1"/>
                </a:solidFill>
                <a:cs typeface="B Zar" panose="00000400000000000000" pitchFamily="2" charset="-78"/>
              </a:rPr>
              <a:t>کاربرد در </a:t>
            </a:r>
            <a:r>
              <a:rPr lang="fa-IR" sz="3200" dirty="0" smtClean="0">
                <a:solidFill>
                  <a:schemeClr val="tx1"/>
                </a:solidFill>
                <a:cs typeface="B Zar" panose="00000400000000000000" pitchFamily="2" charset="-78"/>
              </a:rPr>
              <a:t>ایستگاه </a:t>
            </a:r>
            <a:r>
              <a:rPr lang="fa-IR" sz="3200" dirty="0">
                <a:solidFill>
                  <a:schemeClr val="tx1"/>
                </a:solidFill>
                <a:cs typeface="B Zar" panose="00000400000000000000" pitchFamily="2" charset="-78"/>
              </a:rPr>
              <a:t>ها </a:t>
            </a:r>
            <a:r>
              <a:rPr lang="fa-IR" sz="3200" dirty="0" smtClean="0">
                <a:solidFill>
                  <a:schemeClr val="tx1"/>
                </a:solidFill>
                <a:cs typeface="B Zar" panose="00000400000000000000" pitchFamily="2" charset="-78"/>
              </a:rPr>
              <a:t>طراحی </a:t>
            </a:r>
            <a:r>
              <a:rPr lang="fa-IR" sz="3200" dirty="0">
                <a:solidFill>
                  <a:schemeClr val="tx1"/>
                </a:solidFill>
                <a:cs typeface="B Zar" panose="00000400000000000000" pitchFamily="2" charset="-78"/>
              </a:rPr>
              <a:t>شده است. </a:t>
            </a:r>
            <a:endParaRPr lang="fa-IR" sz="3200" dirty="0" smtClean="0">
              <a:solidFill>
                <a:schemeClr val="tx1"/>
              </a:solidFill>
              <a:cs typeface="B Zar" panose="00000400000000000000" pitchFamily="2" charset="-78"/>
            </a:endParaRPr>
          </a:p>
          <a:p>
            <a:pPr algn="just" rtl="1">
              <a:lnSpc>
                <a:spcPct val="120000"/>
              </a:lnSpc>
            </a:pPr>
            <a:r>
              <a:rPr lang="fa-IR" sz="3200" dirty="0" smtClean="0">
                <a:solidFill>
                  <a:schemeClr val="tx1"/>
                </a:solidFill>
                <a:cs typeface="B Zar" panose="00000400000000000000" pitchFamily="2" charset="-78"/>
              </a:rPr>
              <a:t>مایکروسافت </a:t>
            </a:r>
            <a:r>
              <a:rPr lang="fa-IR" sz="3200" dirty="0">
                <a:solidFill>
                  <a:schemeClr val="tx1"/>
                </a:solidFill>
                <a:cs typeface="B Zar" panose="00000400000000000000" pitchFamily="2" charset="-78"/>
              </a:rPr>
              <a:t>فقط خانواده </a:t>
            </a:r>
            <a:r>
              <a:rPr lang="fa-IR" sz="3200" dirty="0" smtClean="0">
                <a:solidFill>
                  <a:schemeClr val="tx1"/>
                </a:solidFill>
                <a:cs typeface="B Zar" panose="00000400000000000000" pitchFamily="2" charset="-78"/>
              </a:rPr>
              <a:t>ویندوز </a:t>
            </a:r>
            <a:r>
              <a:rPr lang="en-US" sz="3200" dirty="0" smtClean="0">
                <a:solidFill>
                  <a:schemeClr val="tx1"/>
                </a:solidFill>
                <a:cs typeface="B Zar" panose="00000400000000000000" pitchFamily="2" charset="-78"/>
              </a:rPr>
              <a:t>NT</a:t>
            </a:r>
            <a:r>
              <a:rPr lang="fa-IR" sz="3200" dirty="0" smtClean="0">
                <a:solidFill>
                  <a:schemeClr val="tx1"/>
                </a:solidFill>
                <a:cs typeface="B Zar" panose="00000400000000000000" pitchFamily="2" charset="-78"/>
              </a:rPr>
              <a:t>را برای </a:t>
            </a:r>
            <a:r>
              <a:rPr lang="fa-IR" sz="3200" dirty="0">
                <a:solidFill>
                  <a:schemeClr val="tx1"/>
                </a:solidFill>
                <a:cs typeface="B Zar" panose="00000400000000000000" pitchFamily="2" charset="-78"/>
              </a:rPr>
              <a:t>کاربرد در </a:t>
            </a:r>
            <a:r>
              <a:rPr lang="fa-IR" sz="3200" dirty="0" smtClean="0">
                <a:solidFill>
                  <a:schemeClr val="tx1"/>
                </a:solidFill>
                <a:cs typeface="B Zar" panose="00000400000000000000" pitchFamily="2" charset="-78"/>
              </a:rPr>
              <a:t>سرویس </a:t>
            </a:r>
            <a:r>
              <a:rPr lang="fa-IR" sz="3200" dirty="0">
                <a:solidFill>
                  <a:schemeClr val="tx1"/>
                </a:solidFill>
                <a:cs typeface="B Zar" panose="00000400000000000000" pitchFamily="2" charset="-78"/>
              </a:rPr>
              <a:t>دهنده ها </a:t>
            </a:r>
            <a:r>
              <a:rPr lang="fa-IR" sz="3200" dirty="0" smtClean="0">
                <a:solidFill>
                  <a:schemeClr val="tx1"/>
                </a:solidFill>
                <a:cs typeface="B Zar" panose="00000400000000000000" pitchFamily="2" charset="-78"/>
              </a:rPr>
              <a:t>پیشنهاد </a:t>
            </a:r>
            <a:r>
              <a:rPr lang="fa-IR" sz="3200" dirty="0">
                <a:solidFill>
                  <a:schemeClr val="tx1"/>
                </a:solidFill>
                <a:cs typeface="B Zar" panose="00000400000000000000" pitchFamily="2" charset="-78"/>
              </a:rPr>
              <a:t>داده است.</a:t>
            </a:r>
            <a:endParaRPr lang="fa-IR" sz="2800" dirty="0" smtClean="0">
              <a:solidFill>
                <a:schemeClr val="tx1"/>
              </a:solidFill>
              <a:cs typeface="B Zar" panose="00000400000000000000" pitchFamily="2" charset="-78"/>
            </a:endParaRPr>
          </a:p>
        </p:txBody>
      </p:sp>
    </p:spTree>
    <p:extLst>
      <p:ext uri="{BB962C8B-B14F-4D97-AF65-F5344CB8AC3E}">
        <p14:creationId xmlns:p14="http://schemas.microsoft.com/office/powerpoint/2010/main" val="228209906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0163" y="624110"/>
            <a:ext cx="9714449" cy="1280890"/>
          </a:xfrm>
        </p:spPr>
        <p:txBody>
          <a:bodyPr>
            <a:normAutofit/>
          </a:bodyPr>
          <a:lstStyle/>
          <a:p>
            <a:pPr rtl="1"/>
            <a:r>
              <a:rPr lang="fa-IR" sz="4000" dirty="0">
                <a:cs typeface="B Titr" panose="00000700000000000000" pitchFamily="2" charset="-78"/>
              </a:rPr>
              <a:t>انواع </a:t>
            </a:r>
            <a:r>
              <a:rPr lang="fa-IR" sz="4000" dirty="0" smtClean="0">
                <a:cs typeface="B Titr" panose="00000700000000000000" pitchFamily="2" charset="-78"/>
              </a:rPr>
              <a:t>سیستم </a:t>
            </a:r>
            <a:r>
              <a:rPr lang="fa-IR" sz="4000" dirty="0">
                <a:cs typeface="B Titr" panose="00000700000000000000" pitchFamily="2" charset="-78"/>
              </a:rPr>
              <a:t>عامل های </a:t>
            </a:r>
            <a:r>
              <a:rPr lang="fa-IR" sz="4000" dirty="0" smtClean="0">
                <a:cs typeface="B Titr" panose="00000700000000000000" pitchFamily="2" charset="-78"/>
              </a:rPr>
              <a:t>شبکه </a:t>
            </a:r>
            <a:br>
              <a:rPr lang="fa-IR" sz="4000" dirty="0" smtClean="0">
                <a:cs typeface="B Titr" panose="00000700000000000000" pitchFamily="2" charset="-78"/>
              </a:rPr>
            </a:br>
            <a:r>
              <a:rPr lang="fa-IR" sz="2400" dirty="0" smtClean="0">
                <a:cs typeface="B Titr" panose="00000700000000000000" pitchFamily="2" charset="-78"/>
              </a:rPr>
              <a:t>(از شرکت های غیر از شرکت مایکروسافت)</a:t>
            </a:r>
            <a:endParaRPr lang="en-US" sz="2400" dirty="0">
              <a:cs typeface="B Titr" panose="00000700000000000000" pitchFamily="2" charset="-78"/>
            </a:endParaRPr>
          </a:p>
        </p:txBody>
      </p:sp>
      <p:sp>
        <p:nvSpPr>
          <p:cNvPr id="3" name="Content Placeholder 2"/>
          <p:cNvSpPr>
            <a:spLocks noGrp="1"/>
          </p:cNvSpPr>
          <p:nvPr>
            <p:ph idx="1"/>
          </p:nvPr>
        </p:nvSpPr>
        <p:spPr>
          <a:xfrm>
            <a:off x="1249251" y="1695717"/>
            <a:ext cx="10259074" cy="4653567"/>
          </a:xfrm>
        </p:spPr>
        <p:txBody>
          <a:bodyPr>
            <a:normAutofit/>
          </a:bodyPr>
          <a:lstStyle/>
          <a:p>
            <a:pPr>
              <a:lnSpc>
                <a:spcPct val="120000"/>
              </a:lnSpc>
            </a:pPr>
            <a:r>
              <a:rPr lang="en-US" sz="3200" dirty="0">
                <a:solidFill>
                  <a:schemeClr val="tx1"/>
                </a:solidFill>
                <a:cs typeface="B Zar" panose="00000400000000000000" pitchFamily="2" charset="-78"/>
              </a:rPr>
              <a:t>UNIX </a:t>
            </a:r>
            <a:r>
              <a:rPr lang="en-US" sz="2800" dirty="0" smtClean="0">
                <a:solidFill>
                  <a:schemeClr val="tx1"/>
                </a:solidFill>
                <a:cs typeface="B Zar" panose="00000400000000000000" pitchFamily="2" charset="-78"/>
              </a:rPr>
              <a:t>(SCO </a:t>
            </a:r>
            <a:r>
              <a:rPr lang="en-US" sz="2800" dirty="0">
                <a:solidFill>
                  <a:schemeClr val="tx1"/>
                </a:solidFill>
                <a:cs typeface="B Zar" panose="00000400000000000000" pitchFamily="2" charset="-78"/>
              </a:rPr>
              <a:t>, Solaris, BSD, Free BSD, AIX,HP, Linux, </a:t>
            </a:r>
            <a:r>
              <a:rPr lang="en-US" sz="2800" dirty="0" smtClean="0">
                <a:solidFill>
                  <a:schemeClr val="tx1"/>
                </a:solidFill>
                <a:cs typeface="B Zar" panose="00000400000000000000" pitchFamily="2" charset="-78"/>
              </a:rPr>
              <a:t>...) </a:t>
            </a:r>
            <a:endParaRPr lang="fa-IR" sz="2800" dirty="0" smtClean="0">
              <a:solidFill>
                <a:schemeClr val="tx1"/>
              </a:solidFill>
              <a:cs typeface="B Zar" panose="00000400000000000000" pitchFamily="2" charset="-78"/>
            </a:endParaRPr>
          </a:p>
          <a:p>
            <a:pPr algn="just" rtl="1">
              <a:lnSpc>
                <a:spcPct val="120000"/>
              </a:lnSpc>
            </a:pPr>
            <a:r>
              <a:rPr lang="fa-IR" sz="2800" dirty="0">
                <a:solidFill>
                  <a:schemeClr val="tx1"/>
                </a:solidFill>
                <a:cs typeface="B Zar" panose="00000400000000000000" pitchFamily="2" charset="-78"/>
              </a:rPr>
              <a:t>تقریبا</a:t>
            </a:r>
            <a:r>
              <a:rPr lang="fa-IR" sz="2800" dirty="0" smtClean="0">
                <a:solidFill>
                  <a:schemeClr val="tx1"/>
                </a:solidFill>
                <a:cs typeface="B Zar" panose="00000400000000000000" pitchFamily="2" charset="-78"/>
              </a:rPr>
              <a:t>در </a:t>
            </a:r>
            <a:r>
              <a:rPr lang="fa-IR" sz="2800" dirty="0">
                <a:solidFill>
                  <a:schemeClr val="tx1"/>
                </a:solidFill>
                <a:cs typeface="B Zar" panose="00000400000000000000" pitchFamily="2" charset="-78"/>
              </a:rPr>
              <a:t>همه </a:t>
            </a:r>
            <a:r>
              <a:rPr lang="fa-IR" sz="2800" dirty="0" smtClean="0">
                <a:solidFill>
                  <a:schemeClr val="tx1"/>
                </a:solidFill>
                <a:cs typeface="B Zar" panose="00000400000000000000" pitchFamily="2" charset="-78"/>
              </a:rPr>
              <a:t>زمینه </a:t>
            </a:r>
            <a:r>
              <a:rPr lang="fa-IR" sz="2800" dirty="0">
                <a:solidFill>
                  <a:schemeClr val="tx1"/>
                </a:solidFill>
                <a:cs typeface="B Zar" panose="00000400000000000000" pitchFamily="2" charset="-78"/>
              </a:rPr>
              <a:t>ها کاربرد دارد. </a:t>
            </a:r>
            <a:r>
              <a:rPr lang="fa-IR" sz="2800" dirty="0" smtClean="0">
                <a:solidFill>
                  <a:schemeClr val="tx1"/>
                </a:solidFill>
                <a:cs typeface="B Zar" panose="00000400000000000000" pitchFamily="2" charset="-78"/>
              </a:rPr>
              <a:t>در ایران </a:t>
            </a:r>
            <a:r>
              <a:rPr lang="fa-IR" sz="2800" dirty="0">
                <a:solidFill>
                  <a:schemeClr val="tx1"/>
                </a:solidFill>
                <a:cs typeface="B Zar" panose="00000400000000000000" pitchFamily="2" charset="-78"/>
              </a:rPr>
              <a:t>شبکه </a:t>
            </a:r>
            <a:r>
              <a:rPr lang="fa-IR" sz="2800" dirty="0" smtClean="0">
                <a:solidFill>
                  <a:schemeClr val="tx1"/>
                </a:solidFill>
                <a:cs typeface="B Zar" panose="00000400000000000000" pitchFamily="2" charset="-78"/>
              </a:rPr>
              <a:t>های بانکی، نفت</a:t>
            </a:r>
            <a:r>
              <a:rPr lang="fa-IR" sz="2800" dirty="0">
                <a:solidFill>
                  <a:schemeClr val="tx1"/>
                </a:solidFill>
                <a:cs typeface="B Zar" panose="00000400000000000000" pitchFamily="2" charset="-78"/>
              </a:rPr>
              <a:t>، </a:t>
            </a:r>
            <a:r>
              <a:rPr lang="fa-IR" sz="2800" dirty="0" smtClean="0">
                <a:solidFill>
                  <a:schemeClr val="tx1"/>
                </a:solidFill>
                <a:cs typeface="B Zar" panose="00000400000000000000" pitchFamily="2" charset="-78"/>
              </a:rPr>
              <a:t>شهرداری، بیمه </a:t>
            </a:r>
            <a:r>
              <a:rPr lang="fa-IR" sz="2800" dirty="0">
                <a:solidFill>
                  <a:schemeClr val="tx1"/>
                </a:solidFill>
                <a:cs typeface="B Zar" panose="00000400000000000000" pitchFamily="2" charset="-78"/>
              </a:rPr>
              <a:t>و … </a:t>
            </a:r>
            <a:r>
              <a:rPr lang="fa-IR" sz="2800" dirty="0" smtClean="0">
                <a:solidFill>
                  <a:schemeClr val="tx1"/>
                </a:solidFill>
                <a:cs typeface="B Zar" panose="00000400000000000000" pitchFamily="2" charset="-78"/>
              </a:rPr>
              <a:t>همگی </a:t>
            </a:r>
            <a:r>
              <a:rPr lang="fa-IR" sz="2800" dirty="0">
                <a:solidFill>
                  <a:schemeClr val="tx1"/>
                </a:solidFill>
                <a:cs typeface="B Zar" panose="00000400000000000000" pitchFamily="2" charset="-78"/>
              </a:rPr>
              <a:t>از </a:t>
            </a:r>
            <a:r>
              <a:rPr lang="fa-IR" sz="2800" dirty="0" smtClean="0">
                <a:solidFill>
                  <a:schemeClr val="tx1"/>
                </a:solidFill>
                <a:cs typeface="B Zar" panose="00000400000000000000" pitchFamily="2" charset="-78"/>
              </a:rPr>
              <a:t>این </a:t>
            </a:r>
            <a:r>
              <a:rPr lang="fa-IR" sz="2800" dirty="0">
                <a:solidFill>
                  <a:schemeClr val="tx1"/>
                </a:solidFill>
                <a:cs typeface="B Zar" panose="00000400000000000000" pitchFamily="2" charset="-78"/>
              </a:rPr>
              <a:t>خانواده به عنوان </a:t>
            </a:r>
            <a:r>
              <a:rPr lang="fa-IR" sz="2800" dirty="0" smtClean="0">
                <a:solidFill>
                  <a:schemeClr val="tx1"/>
                </a:solidFill>
                <a:cs typeface="B Zar" panose="00000400000000000000" pitchFamily="2" charset="-78"/>
              </a:rPr>
              <a:t>سیستم </a:t>
            </a:r>
            <a:r>
              <a:rPr lang="fa-IR" sz="2800" dirty="0">
                <a:solidFill>
                  <a:schemeClr val="tx1"/>
                </a:solidFill>
                <a:cs typeface="B Zar" panose="00000400000000000000" pitchFamily="2" charset="-78"/>
              </a:rPr>
              <a:t>عامل </a:t>
            </a:r>
            <a:r>
              <a:rPr lang="fa-IR" sz="2800" dirty="0" smtClean="0">
                <a:solidFill>
                  <a:schemeClr val="tx1"/>
                </a:solidFill>
                <a:cs typeface="B Zar" panose="00000400000000000000" pitchFamily="2" charset="-78"/>
              </a:rPr>
              <a:t>اصلی </a:t>
            </a:r>
            <a:r>
              <a:rPr lang="fa-IR" sz="2800" dirty="0">
                <a:solidFill>
                  <a:schemeClr val="tx1"/>
                </a:solidFill>
                <a:cs typeface="B Zar" panose="00000400000000000000" pitchFamily="2" charset="-78"/>
              </a:rPr>
              <a:t>در </a:t>
            </a:r>
            <a:r>
              <a:rPr lang="fa-IR" sz="2800" dirty="0" smtClean="0">
                <a:solidFill>
                  <a:schemeClr val="tx1"/>
                </a:solidFill>
                <a:cs typeface="B Zar" panose="00000400000000000000" pitchFamily="2" charset="-78"/>
              </a:rPr>
              <a:t>سرویس </a:t>
            </a:r>
            <a:r>
              <a:rPr lang="fa-IR" sz="2800" dirty="0">
                <a:solidFill>
                  <a:schemeClr val="tx1"/>
                </a:solidFill>
                <a:cs typeface="B Zar" panose="00000400000000000000" pitchFamily="2" charset="-78"/>
              </a:rPr>
              <a:t>دهنده ها بهره </a:t>
            </a:r>
            <a:r>
              <a:rPr lang="fa-IR" sz="2800" dirty="0" smtClean="0">
                <a:solidFill>
                  <a:schemeClr val="tx1"/>
                </a:solidFill>
                <a:cs typeface="B Zar" panose="00000400000000000000" pitchFamily="2" charset="-78"/>
              </a:rPr>
              <a:t>می </a:t>
            </a:r>
            <a:r>
              <a:rPr lang="fa-IR" sz="2800" dirty="0">
                <a:solidFill>
                  <a:schemeClr val="tx1"/>
                </a:solidFill>
                <a:cs typeface="B Zar" panose="00000400000000000000" pitchFamily="2" charset="-78"/>
              </a:rPr>
              <a:t>برند.</a:t>
            </a:r>
          </a:p>
          <a:p>
            <a:pPr algn="just" rtl="1">
              <a:lnSpc>
                <a:spcPct val="120000"/>
              </a:lnSpc>
            </a:pPr>
            <a:endParaRPr lang="en-US" sz="2800" dirty="0" smtClean="0">
              <a:solidFill>
                <a:schemeClr val="tx1"/>
              </a:solidFill>
              <a:cs typeface="B Zar" panose="00000400000000000000" pitchFamily="2" charset="-78"/>
            </a:endParaRPr>
          </a:p>
          <a:p>
            <a:pPr>
              <a:lnSpc>
                <a:spcPct val="120000"/>
              </a:lnSpc>
            </a:pPr>
            <a:r>
              <a:rPr lang="en-US" sz="3200" dirty="0" smtClean="0">
                <a:solidFill>
                  <a:schemeClr val="tx1"/>
                </a:solidFill>
                <a:cs typeface="B Zar" panose="00000400000000000000" pitchFamily="2" charset="-78"/>
              </a:rPr>
              <a:t>Novell  </a:t>
            </a:r>
            <a:r>
              <a:rPr lang="en-US" sz="3200" dirty="0">
                <a:solidFill>
                  <a:schemeClr val="tx1"/>
                </a:solidFill>
                <a:cs typeface="B Zar" panose="00000400000000000000" pitchFamily="2" charset="-78"/>
              </a:rPr>
              <a:t>Netware </a:t>
            </a:r>
            <a:endParaRPr lang="en-US" sz="3200" dirty="0" smtClean="0">
              <a:solidFill>
                <a:schemeClr val="tx1"/>
              </a:solidFill>
              <a:cs typeface="B Zar" panose="00000400000000000000" pitchFamily="2" charset="-78"/>
            </a:endParaRPr>
          </a:p>
          <a:p>
            <a:pPr>
              <a:lnSpc>
                <a:spcPct val="120000"/>
              </a:lnSpc>
            </a:pPr>
            <a:r>
              <a:rPr lang="en-US" sz="3200" dirty="0" smtClean="0">
                <a:solidFill>
                  <a:schemeClr val="tx1"/>
                </a:solidFill>
                <a:cs typeface="B Zar" panose="00000400000000000000" pitchFamily="2" charset="-78"/>
              </a:rPr>
              <a:t>IBM OS/2 , IBM  </a:t>
            </a:r>
            <a:r>
              <a:rPr lang="en-US" sz="3200" dirty="0">
                <a:solidFill>
                  <a:schemeClr val="tx1"/>
                </a:solidFill>
                <a:cs typeface="B Zar" panose="00000400000000000000" pitchFamily="2" charset="-78"/>
              </a:rPr>
              <a:t>LAN Server </a:t>
            </a:r>
            <a:endParaRPr lang="en-US" sz="3200" dirty="0" smtClean="0">
              <a:solidFill>
                <a:schemeClr val="tx1"/>
              </a:solidFill>
              <a:cs typeface="B Zar" panose="00000400000000000000" pitchFamily="2" charset="-78"/>
            </a:endParaRPr>
          </a:p>
          <a:p>
            <a:pPr>
              <a:lnSpc>
                <a:spcPct val="120000"/>
              </a:lnSpc>
            </a:pPr>
            <a:r>
              <a:rPr lang="en-US" sz="3200" dirty="0" smtClean="0">
                <a:solidFill>
                  <a:schemeClr val="tx1"/>
                </a:solidFill>
                <a:cs typeface="B Zar" panose="00000400000000000000" pitchFamily="2" charset="-78"/>
              </a:rPr>
              <a:t>Apple </a:t>
            </a:r>
            <a:r>
              <a:rPr lang="en-US" sz="3200" dirty="0" err="1">
                <a:solidFill>
                  <a:schemeClr val="tx1"/>
                </a:solidFill>
                <a:cs typeface="B Zar" panose="00000400000000000000" pitchFamily="2" charset="-78"/>
              </a:rPr>
              <a:t>Macinatosh</a:t>
            </a:r>
            <a:r>
              <a:rPr lang="en-US" sz="3200" dirty="0">
                <a:solidFill>
                  <a:schemeClr val="tx1"/>
                </a:solidFill>
                <a:cs typeface="B Zar" panose="00000400000000000000" pitchFamily="2" charset="-78"/>
              </a:rPr>
              <a:t> </a:t>
            </a:r>
            <a:r>
              <a:rPr lang="en-US" sz="2800" dirty="0" smtClean="0">
                <a:solidFill>
                  <a:schemeClr val="tx1"/>
                </a:solidFill>
                <a:cs typeface="B Zar" panose="00000400000000000000" pitchFamily="2" charset="-78"/>
              </a:rPr>
              <a:t>(Used </a:t>
            </a:r>
            <a:r>
              <a:rPr lang="en-US" sz="2800" dirty="0" err="1">
                <a:solidFill>
                  <a:schemeClr val="tx1"/>
                </a:solidFill>
                <a:cs typeface="B Zar" panose="00000400000000000000" pitchFamily="2" charset="-78"/>
              </a:rPr>
              <a:t>inGraphic</a:t>
            </a:r>
            <a:r>
              <a:rPr lang="en-US" sz="2800" dirty="0">
                <a:solidFill>
                  <a:schemeClr val="tx1"/>
                </a:solidFill>
                <a:cs typeface="B Zar" panose="00000400000000000000" pitchFamily="2" charset="-78"/>
              </a:rPr>
              <a:t> </a:t>
            </a:r>
            <a:r>
              <a:rPr lang="en-US" sz="2800" dirty="0" smtClean="0">
                <a:solidFill>
                  <a:schemeClr val="tx1"/>
                </a:solidFill>
                <a:cs typeface="B Zar" panose="00000400000000000000" pitchFamily="2" charset="-78"/>
              </a:rPr>
              <a:t>Stations)</a:t>
            </a:r>
            <a:endParaRPr lang="fa-IR" sz="2400" dirty="0" smtClean="0">
              <a:solidFill>
                <a:schemeClr val="tx1"/>
              </a:solidFill>
              <a:cs typeface="B Zar" panose="00000400000000000000" pitchFamily="2" charset="-78"/>
            </a:endParaRPr>
          </a:p>
        </p:txBody>
      </p:sp>
    </p:spTree>
    <p:extLst>
      <p:ext uri="{BB962C8B-B14F-4D97-AF65-F5344CB8AC3E}">
        <p14:creationId xmlns:p14="http://schemas.microsoft.com/office/powerpoint/2010/main" val="323794742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0163" y="624110"/>
            <a:ext cx="9714449" cy="1280890"/>
          </a:xfrm>
        </p:spPr>
        <p:txBody>
          <a:bodyPr>
            <a:normAutofit/>
          </a:bodyPr>
          <a:lstStyle/>
          <a:p>
            <a:pPr rtl="1"/>
            <a:r>
              <a:rPr lang="fa-IR" sz="4000" dirty="0" smtClean="0">
                <a:cs typeface="B Titr" panose="00000700000000000000" pitchFamily="2" charset="-78"/>
              </a:rPr>
              <a:t>ویندوز 2008 سرور</a:t>
            </a:r>
            <a:endParaRPr lang="en-US" sz="2400" dirty="0">
              <a:cs typeface="B Titr" panose="00000700000000000000" pitchFamily="2" charset="-78"/>
            </a:endParaRPr>
          </a:p>
        </p:txBody>
      </p:sp>
      <p:sp>
        <p:nvSpPr>
          <p:cNvPr id="3" name="Content Placeholder 2"/>
          <p:cNvSpPr>
            <a:spLocks noGrp="1"/>
          </p:cNvSpPr>
          <p:nvPr>
            <p:ph idx="1"/>
          </p:nvPr>
        </p:nvSpPr>
        <p:spPr>
          <a:xfrm>
            <a:off x="1249251" y="1695717"/>
            <a:ext cx="10259074" cy="4653567"/>
          </a:xfrm>
        </p:spPr>
        <p:txBody>
          <a:bodyPr>
            <a:normAutofit/>
          </a:bodyPr>
          <a:lstStyle/>
          <a:p>
            <a:pPr algn="just" rtl="1">
              <a:lnSpc>
                <a:spcPct val="120000"/>
              </a:lnSpc>
            </a:pPr>
            <a:r>
              <a:rPr lang="fa-IR" sz="3200" dirty="0" smtClean="0">
                <a:solidFill>
                  <a:schemeClr val="tx1"/>
                </a:solidFill>
                <a:cs typeface="B Zar" panose="00000400000000000000" pitchFamily="2" charset="-78"/>
              </a:rPr>
              <a:t>از جدیدترین </a:t>
            </a:r>
            <a:r>
              <a:rPr lang="fa-IR" sz="3200" dirty="0">
                <a:solidFill>
                  <a:schemeClr val="tx1"/>
                </a:solidFill>
                <a:cs typeface="B Zar" panose="00000400000000000000" pitchFamily="2" charset="-78"/>
              </a:rPr>
              <a:t>نسخه های </a:t>
            </a:r>
            <a:r>
              <a:rPr lang="fa-IR" sz="3200" dirty="0" smtClean="0">
                <a:solidFill>
                  <a:schemeClr val="tx1"/>
                </a:solidFill>
                <a:cs typeface="B Zar" panose="00000400000000000000" pitchFamily="2" charset="-78"/>
              </a:rPr>
              <a:t>سیستم </a:t>
            </a:r>
            <a:r>
              <a:rPr lang="fa-IR" sz="3200" dirty="0">
                <a:solidFill>
                  <a:schemeClr val="tx1"/>
                </a:solidFill>
                <a:cs typeface="B Zar" panose="00000400000000000000" pitchFamily="2" charset="-78"/>
              </a:rPr>
              <a:t>عامل سروری برای شبکه، </a:t>
            </a:r>
            <a:r>
              <a:rPr lang="fa-IR" sz="3200" dirty="0" smtClean="0">
                <a:solidFill>
                  <a:schemeClr val="tx1"/>
                </a:solidFill>
                <a:cs typeface="B Zar" panose="00000400000000000000" pitchFamily="2" charset="-78"/>
              </a:rPr>
              <a:t>شرکت مایکروسافت</a:t>
            </a:r>
          </a:p>
          <a:p>
            <a:pPr algn="just" rtl="1">
              <a:lnSpc>
                <a:spcPct val="120000"/>
              </a:lnSpc>
            </a:pPr>
            <a:r>
              <a:rPr lang="fa-IR" sz="3200" dirty="0" smtClean="0">
                <a:solidFill>
                  <a:schemeClr val="tx1"/>
                </a:solidFill>
                <a:cs typeface="B Zar" panose="00000400000000000000" pitchFamily="2" charset="-78"/>
              </a:rPr>
              <a:t>نام کد شده آن</a:t>
            </a:r>
            <a:r>
              <a:rPr lang="fa-IR" sz="3200" dirty="0">
                <a:solidFill>
                  <a:schemeClr val="tx1"/>
                </a:solidFill>
                <a:cs typeface="B Zar" panose="00000400000000000000" pitchFamily="2" charset="-78"/>
              </a:rPr>
              <a:t>:</a:t>
            </a:r>
            <a:r>
              <a:rPr lang="fa-IR" sz="3200" dirty="0" smtClean="0">
                <a:solidFill>
                  <a:schemeClr val="tx1"/>
                </a:solidFill>
                <a:cs typeface="B Zar" panose="00000400000000000000" pitchFamily="2" charset="-78"/>
              </a:rPr>
              <a:t> </a:t>
            </a:r>
            <a:r>
              <a:rPr lang="en-US" sz="3200" dirty="0" smtClean="0">
                <a:solidFill>
                  <a:schemeClr val="tx1"/>
                </a:solidFill>
                <a:cs typeface="B Zar" panose="00000400000000000000" pitchFamily="2" charset="-78"/>
              </a:rPr>
              <a:t>Longhorn</a:t>
            </a:r>
            <a:endParaRPr lang="fa-IR" sz="3200" dirty="0" smtClean="0">
              <a:solidFill>
                <a:schemeClr val="tx1"/>
              </a:solidFill>
              <a:cs typeface="B Zar" panose="00000400000000000000" pitchFamily="2" charset="-78"/>
            </a:endParaRPr>
          </a:p>
          <a:p>
            <a:pPr algn="just" rtl="1">
              <a:lnSpc>
                <a:spcPct val="120000"/>
              </a:lnSpc>
            </a:pPr>
            <a:r>
              <a:rPr lang="fa-IR" sz="3200" dirty="0">
                <a:solidFill>
                  <a:schemeClr val="tx1"/>
                </a:solidFill>
                <a:cs typeface="B Zar" panose="00000400000000000000" pitchFamily="2" charset="-78"/>
              </a:rPr>
              <a:t>محیطی شبیه ویندوز ویستا یا </a:t>
            </a:r>
            <a:r>
              <a:rPr lang="fa-IR" sz="3200" dirty="0" smtClean="0">
                <a:solidFill>
                  <a:schemeClr val="tx1"/>
                </a:solidFill>
                <a:cs typeface="B Zar" panose="00000400000000000000" pitchFamily="2" charset="-78"/>
              </a:rPr>
              <a:t>ویندوز7</a:t>
            </a:r>
          </a:p>
          <a:p>
            <a:pPr algn="just" rtl="1">
              <a:lnSpc>
                <a:spcPct val="120000"/>
              </a:lnSpc>
            </a:pPr>
            <a:r>
              <a:rPr lang="fa-IR" sz="3200" dirty="0" smtClean="0">
                <a:solidFill>
                  <a:schemeClr val="tx1"/>
                </a:solidFill>
                <a:cs typeface="B Zar" panose="00000400000000000000" pitchFamily="2" charset="-78"/>
              </a:rPr>
              <a:t>دارای دو گروه:</a:t>
            </a:r>
          </a:p>
          <a:p>
            <a:pPr lvl="1" algn="just" rtl="1">
              <a:lnSpc>
                <a:spcPct val="120000"/>
              </a:lnSpc>
            </a:pPr>
            <a:r>
              <a:rPr lang="fa-IR" sz="3000" dirty="0" smtClean="0">
                <a:solidFill>
                  <a:schemeClr val="tx1"/>
                </a:solidFill>
                <a:cs typeface="B Zar" panose="00000400000000000000" pitchFamily="2" charset="-78"/>
              </a:rPr>
              <a:t>معماری</a:t>
            </a:r>
            <a:r>
              <a:rPr lang="en-US" sz="3000" dirty="0" smtClean="0">
                <a:solidFill>
                  <a:schemeClr val="tx1"/>
                </a:solidFill>
                <a:cs typeface="B Zar" panose="00000400000000000000" pitchFamily="2" charset="-78"/>
              </a:rPr>
              <a:t> </a:t>
            </a:r>
            <a:r>
              <a:rPr lang="en-US" sz="3000" dirty="0">
                <a:solidFill>
                  <a:schemeClr val="tx1"/>
                </a:solidFill>
                <a:cs typeface="B Zar" panose="00000400000000000000" pitchFamily="2" charset="-78"/>
              </a:rPr>
              <a:t>X86</a:t>
            </a:r>
            <a:r>
              <a:rPr lang="fa-IR" sz="3000" dirty="0" smtClean="0">
                <a:solidFill>
                  <a:schemeClr val="tx1"/>
                </a:solidFill>
                <a:cs typeface="B Zar" panose="00000400000000000000" pitchFamily="2" charset="-78"/>
              </a:rPr>
              <a:t> </a:t>
            </a:r>
            <a:r>
              <a:rPr lang="en-US" sz="3000" dirty="0" smtClean="0">
                <a:solidFill>
                  <a:schemeClr val="tx1"/>
                </a:solidFill>
                <a:cs typeface="B Zar" panose="00000400000000000000" pitchFamily="2" charset="-78"/>
              </a:rPr>
              <a:t> </a:t>
            </a:r>
            <a:r>
              <a:rPr lang="en-US" sz="3000" dirty="0" smtClean="0">
                <a:solidFill>
                  <a:schemeClr val="tx1"/>
                </a:solidFill>
                <a:cs typeface="B Zar" panose="00000400000000000000" pitchFamily="2" charset="-78"/>
                <a:sym typeface="Wingdings" panose="05000000000000000000" pitchFamily="2" charset="2"/>
              </a:rPr>
              <a:t></a:t>
            </a:r>
            <a:r>
              <a:rPr lang="fa-IR" sz="3000" dirty="0" smtClean="0">
                <a:solidFill>
                  <a:schemeClr val="tx1"/>
                </a:solidFill>
                <a:cs typeface="B Zar" panose="00000400000000000000" pitchFamily="2" charset="-78"/>
              </a:rPr>
              <a:t>از نوع 32 بیتی</a:t>
            </a:r>
            <a:endParaRPr lang="en-US" sz="3000" dirty="0" smtClean="0">
              <a:solidFill>
                <a:schemeClr val="tx1"/>
              </a:solidFill>
              <a:cs typeface="B Zar" panose="00000400000000000000" pitchFamily="2" charset="-78"/>
            </a:endParaRPr>
          </a:p>
          <a:p>
            <a:pPr lvl="1" algn="just" rtl="1">
              <a:lnSpc>
                <a:spcPct val="120000"/>
              </a:lnSpc>
            </a:pPr>
            <a:r>
              <a:rPr lang="fa-IR" sz="3000" dirty="0">
                <a:solidFill>
                  <a:schemeClr val="tx1"/>
                </a:solidFill>
                <a:cs typeface="B Zar" panose="00000400000000000000" pitchFamily="2" charset="-78"/>
              </a:rPr>
              <a:t>معماری</a:t>
            </a:r>
            <a:r>
              <a:rPr lang="en-US" sz="3000" dirty="0">
                <a:solidFill>
                  <a:schemeClr val="tx1"/>
                </a:solidFill>
                <a:cs typeface="B Zar" panose="00000400000000000000" pitchFamily="2" charset="-78"/>
              </a:rPr>
              <a:t> </a:t>
            </a:r>
            <a:r>
              <a:rPr lang="en-US" sz="3000" dirty="0" smtClean="0">
                <a:solidFill>
                  <a:schemeClr val="tx1"/>
                </a:solidFill>
                <a:cs typeface="B Zar" panose="00000400000000000000" pitchFamily="2" charset="-78"/>
              </a:rPr>
              <a:t>X64</a:t>
            </a:r>
            <a:r>
              <a:rPr lang="fa-IR" sz="3000" dirty="0" smtClean="0">
                <a:solidFill>
                  <a:schemeClr val="tx1"/>
                </a:solidFill>
                <a:cs typeface="B Zar" panose="00000400000000000000" pitchFamily="2" charset="-78"/>
              </a:rPr>
              <a:t> </a:t>
            </a:r>
            <a:r>
              <a:rPr lang="en-US" sz="3000" dirty="0" smtClean="0">
                <a:solidFill>
                  <a:schemeClr val="tx1"/>
                </a:solidFill>
                <a:cs typeface="B Zar" panose="00000400000000000000" pitchFamily="2" charset="-78"/>
              </a:rPr>
              <a:t> </a:t>
            </a:r>
            <a:r>
              <a:rPr lang="en-US" sz="3000" dirty="0">
                <a:solidFill>
                  <a:schemeClr val="tx1"/>
                </a:solidFill>
                <a:cs typeface="B Zar" panose="00000400000000000000" pitchFamily="2" charset="-78"/>
                <a:sym typeface="Wingdings" panose="05000000000000000000" pitchFamily="2" charset="2"/>
              </a:rPr>
              <a:t></a:t>
            </a:r>
            <a:r>
              <a:rPr lang="fa-IR" sz="3000" dirty="0">
                <a:solidFill>
                  <a:schemeClr val="tx1"/>
                </a:solidFill>
                <a:cs typeface="B Zar" panose="00000400000000000000" pitchFamily="2" charset="-78"/>
              </a:rPr>
              <a:t>از نوع </a:t>
            </a:r>
            <a:r>
              <a:rPr lang="fa-IR" sz="3000" dirty="0" smtClean="0">
                <a:solidFill>
                  <a:schemeClr val="tx1"/>
                </a:solidFill>
                <a:cs typeface="B Zar" panose="00000400000000000000" pitchFamily="2" charset="-78"/>
              </a:rPr>
              <a:t>64 بیتی</a:t>
            </a:r>
            <a:endParaRPr lang="en-US" sz="3000" dirty="0">
              <a:solidFill>
                <a:schemeClr val="tx1"/>
              </a:solidFill>
              <a:cs typeface="B Zar" panose="00000400000000000000" pitchFamily="2" charset="-78"/>
            </a:endParaRPr>
          </a:p>
        </p:txBody>
      </p:sp>
    </p:spTree>
    <p:extLst>
      <p:ext uri="{BB962C8B-B14F-4D97-AF65-F5344CB8AC3E}">
        <p14:creationId xmlns:p14="http://schemas.microsoft.com/office/powerpoint/2010/main" val="142489568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fa-IR" sz="4000" dirty="0" smtClean="0">
                <a:cs typeface="B Titr" panose="00000700000000000000" pitchFamily="2" charset="-78"/>
              </a:rPr>
              <a:t>ویرایش های ویندوز 2008 سرور</a:t>
            </a:r>
            <a:endParaRPr lang="en-US" sz="2400" dirty="0">
              <a:cs typeface="B Titr" panose="00000700000000000000" pitchFamily="2" charset="-78"/>
            </a:endParaRPr>
          </a:p>
        </p:txBody>
      </p:sp>
      <p:sp>
        <p:nvSpPr>
          <p:cNvPr id="3" name="Content Placeholder 2"/>
          <p:cNvSpPr>
            <a:spLocks noGrp="1"/>
          </p:cNvSpPr>
          <p:nvPr>
            <p:ph sz="half" idx="1"/>
          </p:nvPr>
        </p:nvSpPr>
        <p:spPr>
          <a:xfrm>
            <a:off x="515156" y="2133600"/>
            <a:ext cx="5164428" cy="3777622"/>
          </a:xfrm>
        </p:spPr>
        <p:txBody>
          <a:bodyPr>
            <a:noAutofit/>
          </a:bodyPr>
          <a:lstStyle/>
          <a:p>
            <a:pPr marL="0" indent="0" algn="just" rtl="1">
              <a:buNone/>
            </a:pPr>
            <a:r>
              <a:rPr lang="fa-IR" sz="3200" dirty="0" smtClean="0">
                <a:solidFill>
                  <a:srgbClr val="C00000"/>
                </a:solidFill>
                <a:cs typeface="B Zar" panose="00000400000000000000" pitchFamily="2" charset="-78"/>
              </a:rPr>
              <a:t>1- ویرایش وب</a:t>
            </a:r>
          </a:p>
          <a:p>
            <a:pPr marL="0" indent="0" algn="just" rtl="1">
              <a:buNone/>
            </a:pPr>
            <a:r>
              <a:rPr lang="fa-IR" sz="3200" dirty="0" smtClean="0">
                <a:solidFill>
                  <a:srgbClr val="C00000"/>
                </a:solidFill>
                <a:cs typeface="B Zar" panose="00000400000000000000" pitchFamily="2" charset="-78"/>
              </a:rPr>
              <a:t>2- ویرایش استاندارد</a:t>
            </a:r>
            <a:endParaRPr lang="en-US" sz="3200" dirty="0" smtClean="0">
              <a:solidFill>
                <a:srgbClr val="C00000"/>
              </a:solidFill>
              <a:cs typeface="B Zar" panose="00000400000000000000" pitchFamily="2" charset="-78"/>
            </a:endParaRPr>
          </a:p>
          <a:p>
            <a:pPr marL="0" indent="0" algn="just" rtl="1">
              <a:buNone/>
            </a:pPr>
            <a:r>
              <a:rPr lang="fa-IR" sz="3200" dirty="0" smtClean="0">
                <a:solidFill>
                  <a:srgbClr val="C00000"/>
                </a:solidFill>
                <a:cs typeface="B Zar" panose="00000400000000000000" pitchFamily="2" charset="-78"/>
              </a:rPr>
              <a:t>3- ویرایش مرکز داده</a:t>
            </a:r>
            <a:endParaRPr lang="en-US" sz="3200" dirty="0" smtClean="0">
              <a:solidFill>
                <a:srgbClr val="C00000"/>
              </a:solidFill>
              <a:cs typeface="B Zar" panose="00000400000000000000" pitchFamily="2" charset="-78"/>
            </a:endParaRPr>
          </a:p>
          <a:p>
            <a:pPr marL="0" indent="0" algn="just" rtl="1">
              <a:buNone/>
            </a:pPr>
            <a:r>
              <a:rPr lang="fa-IR" sz="3200" dirty="0" smtClean="0">
                <a:solidFill>
                  <a:srgbClr val="C00000"/>
                </a:solidFill>
                <a:cs typeface="B Zar" panose="00000400000000000000" pitchFamily="2" charset="-78"/>
              </a:rPr>
              <a:t>4- ویرایش موسسات</a:t>
            </a:r>
          </a:p>
          <a:p>
            <a:pPr marL="0" indent="0" algn="just" rtl="1">
              <a:buNone/>
            </a:pPr>
            <a:r>
              <a:rPr lang="fa-IR" sz="3200" dirty="0" smtClean="0">
                <a:solidFill>
                  <a:srgbClr val="C00000"/>
                </a:solidFill>
                <a:cs typeface="B Zar" panose="00000400000000000000" pitchFamily="2" charset="-78"/>
              </a:rPr>
              <a:t>5- ویرایش ذخیره سازی</a:t>
            </a:r>
          </a:p>
          <a:p>
            <a:pPr marL="0" indent="0" algn="just" rtl="1">
              <a:buNone/>
            </a:pPr>
            <a:r>
              <a:rPr lang="fa-IR" sz="3200" dirty="0" smtClean="0">
                <a:solidFill>
                  <a:srgbClr val="C00000"/>
                </a:solidFill>
                <a:cs typeface="B Zar" panose="00000400000000000000" pitchFamily="2" charset="-78"/>
              </a:rPr>
              <a:t>6- ویرایشی </a:t>
            </a:r>
            <a:r>
              <a:rPr lang="fa-IR" sz="3200" dirty="0">
                <a:solidFill>
                  <a:srgbClr val="C00000"/>
                </a:solidFill>
                <a:cs typeface="B Zar" panose="00000400000000000000" pitchFamily="2" charset="-78"/>
              </a:rPr>
              <a:t>بر  پایه پردازنده های ایتانیوم</a:t>
            </a:r>
            <a:endParaRPr lang="fa-IR" sz="3200" dirty="0" smtClean="0">
              <a:solidFill>
                <a:srgbClr val="C00000"/>
              </a:solidFill>
              <a:cs typeface="B Zar" panose="00000400000000000000" pitchFamily="2" charset="-78"/>
            </a:endParaRPr>
          </a:p>
          <a:p>
            <a:pPr marL="0" indent="0" algn="just" rtl="1">
              <a:buNone/>
            </a:pPr>
            <a:endParaRPr lang="fa-IR" sz="3200" dirty="0" smtClean="0">
              <a:solidFill>
                <a:srgbClr val="C00000"/>
              </a:solidFill>
              <a:cs typeface="B Zar" panose="00000400000000000000" pitchFamily="2" charset="-78"/>
            </a:endParaRPr>
          </a:p>
          <a:p>
            <a:pPr marL="0" indent="0" algn="just" rtl="1">
              <a:buNone/>
            </a:pPr>
            <a:endParaRPr lang="en-US" sz="3200" dirty="0" smtClean="0">
              <a:solidFill>
                <a:srgbClr val="C00000"/>
              </a:solidFill>
              <a:cs typeface="B Zar" panose="00000400000000000000" pitchFamily="2" charset="-78"/>
            </a:endParaRPr>
          </a:p>
        </p:txBody>
      </p:sp>
      <p:sp>
        <p:nvSpPr>
          <p:cNvPr id="4" name="Content Placeholder 3"/>
          <p:cNvSpPr>
            <a:spLocks noGrp="1"/>
          </p:cNvSpPr>
          <p:nvPr>
            <p:ph sz="half" idx="2"/>
          </p:nvPr>
        </p:nvSpPr>
        <p:spPr>
          <a:xfrm>
            <a:off x="5679584" y="2126222"/>
            <a:ext cx="6512415" cy="3777622"/>
          </a:xfrm>
        </p:spPr>
        <p:txBody>
          <a:bodyPr>
            <a:noAutofit/>
          </a:bodyPr>
          <a:lstStyle/>
          <a:p>
            <a:pPr marL="0" indent="0">
              <a:spcBef>
                <a:spcPts val="600"/>
              </a:spcBef>
              <a:spcAft>
                <a:spcPts val="600"/>
              </a:spcAft>
              <a:buNone/>
            </a:pPr>
            <a:r>
              <a:rPr lang="en-US" sz="2800" dirty="0" smtClean="0"/>
              <a:t>1 - </a:t>
            </a:r>
            <a:r>
              <a:rPr lang="en-US" sz="2800" dirty="0"/>
              <a:t>Web Edition</a:t>
            </a:r>
          </a:p>
          <a:p>
            <a:pPr marL="0" indent="0">
              <a:spcBef>
                <a:spcPts val="600"/>
              </a:spcBef>
              <a:spcAft>
                <a:spcPts val="600"/>
              </a:spcAft>
              <a:buNone/>
            </a:pPr>
            <a:r>
              <a:rPr lang="en-US" sz="2800" dirty="0" smtClean="0"/>
              <a:t>2 - </a:t>
            </a:r>
            <a:r>
              <a:rPr lang="en-US" sz="2800" dirty="0"/>
              <a:t>Standard </a:t>
            </a:r>
            <a:r>
              <a:rPr lang="en-US" sz="2800" dirty="0" smtClean="0"/>
              <a:t>Edition</a:t>
            </a:r>
            <a:endParaRPr lang="fa-IR" sz="2800" dirty="0" smtClean="0"/>
          </a:p>
          <a:p>
            <a:pPr marL="0" indent="0">
              <a:spcBef>
                <a:spcPts val="600"/>
              </a:spcBef>
              <a:spcAft>
                <a:spcPts val="600"/>
              </a:spcAft>
              <a:buNone/>
            </a:pPr>
            <a:r>
              <a:rPr lang="en-US" sz="2800" dirty="0" smtClean="0"/>
              <a:t>3 - </a:t>
            </a:r>
            <a:r>
              <a:rPr lang="en-US" sz="2800" dirty="0" smtClean="0">
                <a:solidFill>
                  <a:schemeClr val="tx1"/>
                </a:solidFill>
                <a:cs typeface="B Zar" panose="00000400000000000000" pitchFamily="2" charset="-78"/>
              </a:rPr>
              <a:t>Datacenter Edition</a:t>
            </a:r>
            <a:endParaRPr lang="fa-IR" sz="2800" dirty="0" smtClean="0">
              <a:solidFill>
                <a:schemeClr val="tx1"/>
              </a:solidFill>
              <a:cs typeface="B Zar" panose="00000400000000000000" pitchFamily="2" charset="-78"/>
            </a:endParaRPr>
          </a:p>
          <a:p>
            <a:pPr marL="0" indent="0">
              <a:spcBef>
                <a:spcPts val="600"/>
              </a:spcBef>
              <a:spcAft>
                <a:spcPts val="600"/>
              </a:spcAft>
              <a:buNone/>
            </a:pPr>
            <a:r>
              <a:rPr lang="en-US" sz="2800" dirty="0" smtClean="0">
                <a:solidFill>
                  <a:schemeClr val="tx1"/>
                </a:solidFill>
                <a:cs typeface="B Zar" panose="00000400000000000000" pitchFamily="2" charset="-78"/>
              </a:rPr>
              <a:t>4 – Enterprise Edition</a:t>
            </a:r>
          </a:p>
          <a:p>
            <a:pPr marL="0" indent="0">
              <a:spcBef>
                <a:spcPts val="600"/>
              </a:spcBef>
              <a:spcAft>
                <a:spcPts val="600"/>
              </a:spcAft>
              <a:buNone/>
            </a:pPr>
            <a:r>
              <a:rPr lang="en-US" sz="2800" dirty="0" smtClean="0">
                <a:solidFill>
                  <a:schemeClr val="tx1"/>
                </a:solidFill>
                <a:cs typeface="B Zar" panose="00000400000000000000" pitchFamily="2" charset="-78"/>
              </a:rPr>
              <a:t>5 – Windows Storage Server</a:t>
            </a:r>
          </a:p>
          <a:p>
            <a:pPr marL="0" indent="0">
              <a:spcBef>
                <a:spcPts val="600"/>
              </a:spcBef>
              <a:spcAft>
                <a:spcPts val="600"/>
              </a:spcAft>
              <a:buNone/>
            </a:pPr>
            <a:r>
              <a:rPr lang="en-US" sz="2800" dirty="0" smtClean="0">
                <a:solidFill>
                  <a:schemeClr val="tx1"/>
                </a:solidFill>
                <a:cs typeface="B Zar" panose="00000400000000000000" pitchFamily="2" charset="-78"/>
              </a:rPr>
              <a:t>6 – Windows server </a:t>
            </a:r>
            <a:r>
              <a:rPr lang="en-US" sz="2800" dirty="0">
                <a:solidFill>
                  <a:schemeClr val="tx1"/>
                </a:solidFill>
                <a:cs typeface="B Zar" panose="00000400000000000000" pitchFamily="2" charset="-78"/>
              </a:rPr>
              <a:t>for Itanium-Based System</a:t>
            </a:r>
            <a:endParaRPr lang="en-US" sz="2800" dirty="0" smtClean="0">
              <a:solidFill>
                <a:schemeClr val="tx1"/>
              </a:solidFill>
              <a:cs typeface="B Zar" panose="00000400000000000000" pitchFamily="2" charset="-78"/>
            </a:endParaRPr>
          </a:p>
          <a:p>
            <a:pPr marL="0" indent="0">
              <a:spcBef>
                <a:spcPts val="600"/>
              </a:spcBef>
              <a:spcAft>
                <a:spcPts val="600"/>
              </a:spcAft>
              <a:buNone/>
            </a:pPr>
            <a:endParaRPr lang="en-US" sz="2800" dirty="0" smtClean="0">
              <a:solidFill>
                <a:schemeClr val="tx1"/>
              </a:solidFill>
              <a:cs typeface="B Zar" panose="00000400000000000000" pitchFamily="2" charset="-78"/>
            </a:endParaRPr>
          </a:p>
          <a:p>
            <a:pPr marL="0" indent="0">
              <a:spcBef>
                <a:spcPts val="600"/>
              </a:spcBef>
              <a:spcAft>
                <a:spcPts val="600"/>
              </a:spcAft>
              <a:buNone/>
            </a:pPr>
            <a:endParaRPr lang="en-US" sz="2800" dirty="0"/>
          </a:p>
        </p:txBody>
      </p:sp>
    </p:spTree>
    <p:extLst>
      <p:ext uri="{BB962C8B-B14F-4D97-AF65-F5344CB8AC3E}">
        <p14:creationId xmlns:p14="http://schemas.microsoft.com/office/powerpoint/2010/main" val="41413843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sz="4000" dirty="0" smtClean="0">
                <a:cs typeface="B Titr" panose="00000700000000000000" pitchFamily="2" charset="-78"/>
              </a:rPr>
              <a:t>  آشنایی با ویژگی های سیستم عامل های  شبکه ای </a:t>
            </a:r>
            <a:endParaRPr lang="en-US" sz="4000" dirty="0">
              <a:cs typeface="B Titr" panose="00000700000000000000" pitchFamily="2" charset="-78"/>
            </a:endParaRPr>
          </a:p>
        </p:txBody>
      </p:sp>
      <p:sp>
        <p:nvSpPr>
          <p:cNvPr id="3" name="Content Placeholder 2"/>
          <p:cNvSpPr>
            <a:spLocks noGrp="1"/>
          </p:cNvSpPr>
          <p:nvPr>
            <p:ph idx="1"/>
          </p:nvPr>
        </p:nvSpPr>
        <p:spPr>
          <a:xfrm>
            <a:off x="1828800" y="2133600"/>
            <a:ext cx="8783392" cy="3777622"/>
          </a:xfrm>
        </p:spPr>
        <p:txBody>
          <a:bodyPr>
            <a:normAutofit fontScale="70000" lnSpcReduction="20000"/>
          </a:bodyPr>
          <a:lstStyle/>
          <a:p>
            <a:pPr algn="just" rtl="1">
              <a:lnSpc>
                <a:spcPct val="120000"/>
              </a:lnSpc>
            </a:pPr>
            <a:r>
              <a:rPr lang="fa-IR" sz="3200" dirty="0" smtClean="0">
                <a:cs typeface="B Zar" panose="00000400000000000000" pitchFamily="2" charset="-78"/>
              </a:rPr>
              <a:t>امنیت  </a:t>
            </a:r>
          </a:p>
          <a:p>
            <a:pPr algn="just" rtl="1">
              <a:lnSpc>
                <a:spcPct val="120000"/>
              </a:lnSpc>
            </a:pPr>
            <a:r>
              <a:rPr lang="fa-IR" sz="3200" dirty="0" smtClean="0">
                <a:cs typeface="B Zar" panose="00000400000000000000" pitchFamily="2" charset="-78"/>
              </a:rPr>
              <a:t>چند </a:t>
            </a:r>
            <a:r>
              <a:rPr lang="fa-IR" sz="3200" dirty="0">
                <a:cs typeface="B Zar" panose="00000400000000000000" pitchFamily="2" charset="-78"/>
              </a:rPr>
              <a:t>وظیفه </a:t>
            </a:r>
            <a:r>
              <a:rPr lang="fa-IR" sz="3200" dirty="0" smtClean="0">
                <a:cs typeface="B Zar" panose="00000400000000000000" pitchFamily="2" charset="-78"/>
              </a:rPr>
              <a:t>ای</a:t>
            </a:r>
          </a:p>
          <a:p>
            <a:pPr algn="just" rtl="1">
              <a:lnSpc>
                <a:spcPct val="120000"/>
              </a:lnSpc>
            </a:pPr>
            <a:r>
              <a:rPr lang="fa-IR" sz="3200" dirty="0" smtClean="0">
                <a:cs typeface="B Zar" panose="00000400000000000000" pitchFamily="2" charset="-78"/>
              </a:rPr>
              <a:t>پشتیبانی </a:t>
            </a:r>
            <a:r>
              <a:rPr lang="fa-IR" sz="3200" dirty="0">
                <a:cs typeface="B Zar" panose="00000400000000000000" pitchFamily="2" charset="-78"/>
              </a:rPr>
              <a:t>از چندین </a:t>
            </a:r>
            <a:r>
              <a:rPr lang="fa-IR" sz="3200" dirty="0" smtClean="0">
                <a:cs typeface="B Zar" panose="00000400000000000000" pitchFamily="2" charset="-78"/>
              </a:rPr>
              <a:t>پردازنده</a:t>
            </a:r>
          </a:p>
          <a:p>
            <a:pPr algn="just" rtl="1">
              <a:lnSpc>
                <a:spcPct val="120000"/>
              </a:lnSpc>
            </a:pPr>
            <a:r>
              <a:rPr lang="fa-IR" sz="3200" dirty="0" smtClean="0">
                <a:cs typeface="B Zar" panose="00000400000000000000" pitchFamily="2" charset="-78"/>
              </a:rPr>
              <a:t>قابلیت </a:t>
            </a:r>
            <a:r>
              <a:rPr lang="fa-IR" sz="3200" dirty="0">
                <a:cs typeface="B Zar" panose="00000400000000000000" pitchFamily="2" charset="-78"/>
              </a:rPr>
              <a:t>اطمینان و </a:t>
            </a:r>
            <a:r>
              <a:rPr lang="fa-IR" sz="3200" dirty="0" smtClean="0">
                <a:cs typeface="B Zar" panose="00000400000000000000" pitchFamily="2" charset="-78"/>
              </a:rPr>
              <a:t>پایداری</a:t>
            </a:r>
          </a:p>
          <a:p>
            <a:pPr algn="just" rtl="1">
              <a:lnSpc>
                <a:spcPct val="120000"/>
              </a:lnSpc>
            </a:pPr>
            <a:r>
              <a:rPr lang="fa-IR" sz="3200" dirty="0" smtClean="0">
                <a:cs typeface="B Zar" panose="00000400000000000000" pitchFamily="2" charset="-78"/>
              </a:rPr>
              <a:t>تحمل خطا</a:t>
            </a:r>
          </a:p>
          <a:p>
            <a:pPr algn="just" rtl="1">
              <a:lnSpc>
                <a:spcPct val="120000"/>
              </a:lnSpc>
            </a:pPr>
            <a:r>
              <a:rPr lang="fa-IR" sz="3200" dirty="0" smtClean="0">
                <a:cs typeface="B Zar" panose="00000400000000000000" pitchFamily="2" charset="-78"/>
              </a:rPr>
              <a:t>نرم </a:t>
            </a:r>
            <a:r>
              <a:rPr lang="fa-IR" sz="3200" dirty="0">
                <a:cs typeface="B Zar" panose="00000400000000000000" pitchFamily="2" charset="-78"/>
              </a:rPr>
              <a:t>افزار تهیه نسخه </a:t>
            </a:r>
            <a:r>
              <a:rPr lang="fa-IR" sz="3200" dirty="0" smtClean="0">
                <a:cs typeface="B Zar" panose="00000400000000000000" pitchFamily="2" charset="-78"/>
              </a:rPr>
              <a:t>پشتیبان </a:t>
            </a:r>
          </a:p>
          <a:p>
            <a:pPr algn="just" rtl="1">
              <a:lnSpc>
                <a:spcPct val="120000"/>
              </a:lnSpc>
            </a:pPr>
            <a:r>
              <a:rPr lang="fa-IR" sz="3200" dirty="0" smtClean="0">
                <a:cs typeface="B Zar" panose="00000400000000000000" pitchFamily="2" charset="-78"/>
              </a:rPr>
              <a:t>ابزارهای مدیریتی</a:t>
            </a:r>
          </a:p>
          <a:p>
            <a:pPr algn="just" rtl="1">
              <a:lnSpc>
                <a:spcPct val="120000"/>
              </a:lnSpc>
            </a:pPr>
            <a:r>
              <a:rPr lang="fa-IR" sz="3200" dirty="0" smtClean="0">
                <a:cs typeface="B Zar" panose="00000400000000000000" pitchFamily="2" charset="-78"/>
              </a:rPr>
              <a:t>پشتیبانی</a:t>
            </a:r>
            <a:endParaRPr lang="fa-IR" sz="3200" dirty="0">
              <a:cs typeface="B Zar" panose="00000400000000000000" pitchFamily="2" charset="-78"/>
            </a:endParaRPr>
          </a:p>
        </p:txBody>
      </p:sp>
      <p:sp>
        <p:nvSpPr>
          <p:cNvPr id="7" name="Content Placeholder 6"/>
          <p:cNvSpPr>
            <a:spLocks noGrp="1"/>
          </p:cNvSpPr>
          <p:nvPr>
            <p:ph sz="half" idx="4294967295"/>
          </p:nvPr>
        </p:nvSpPr>
        <p:spPr>
          <a:xfrm>
            <a:off x="1828801" y="2133600"/>
            <a:ext cx="8783392" cy="3778250"/>
          </a:xfrm>
        </p:spPr>
        <p:txBody>
          <a:bodyPr>
            <a:noAutofit/>
          </a:bodyPr>
          <a:lstStyle/>
          <a:p>
            <a:r>
              <a:rPr lang="en-US" sz="2200" dirty="0" smtClean="0">
                <a:cs typeface="B Zar" panose="00000400000000000000" pitchFamily="2" charset="-78"/>
              </a:rPr>
              <a:t>Security</a:t>
            </a:r>
            <a:endParaRPr lang="fa-IR" sz="2200" dirty="0" smtClean="0">
              <a:cs typeface="B Zar" panose="00000400000000000000" pitchFamily="2" charset="-78"/>
            </a:endParaRPr>
          </a:p>
          <a:p>
            <a:r>
              <a:rPr lang="en-US" sz="2200" dirty="0" smtClean="0">
                <a:cs typeface="B Zar" panose="00000400000000000000" pitchFamily="2" charset="-78"/>
              </a:rPr>
              <a:t>Multitasking</a:t>
            </a:r>
            <a:endParaRPr lang="fa-IR" sz="2200" dirty="0" smtClean="0">
              <a:cs typeface="B Zar" panose="00000400000000000000" pitchFamily="2" charset="-78"/>
            </a:endParaRPr>
          </a:p>
          <a:p>
            <a:r>
              <a:rPr lang="en-US" sz="2200" dirty="0">
                <a:cs typeface="B Zar" panose="00000400000000000000" pitchFamily="2" charset="-78"/>
              </a:rPr>
              <a:t>Multi Processor </a:t>
            </a:r>
            <a:r>
              <a:rPr lang="en-US" sz="2200" dirty="0" smtClean="0">
                <a:cs typeface="B Zar" panose="00000400000000000000" pitchFamily="2" charset="-78"/>
              </a:rPr>
              <a:t>Support</a:t>
            </a:r>
            <a:endParaRPr lang="fa-IR" sz="2200" dirty="0" smtClean="0">
              <a:cs typeface="B Zar" panose="00000400000000000000" pitchFamily="2" charset="-78"/>
            </a:endParaRPr>
          </a:p>
          <a:p>
            <a:r>
              <a:rPr lang="en-US" sz="2200" dirty="0">
                <a:cs typeface="B Zar" panose="00000400000000000000" pitchFamily="2" charset="-78"/>
              </a:rPr>
              <a:t>Reliable &amp; Stable </a:t>
            </a:r>
            <a:endParaRPr lang="fa-IR" sz="2200" dirty="0" smtClean="0">
              <a:cs typeface="B Zar" panose="00000400000000000000" pitchFamily="2" charset="-78"/>
            </a:endParaRPr>
          </a:p>
          <a:p>
            <a:r>
              <a:rPr lang="en-US" sz="2200" dirty="0">
                <a:cs typeface="B Zar" panose="00000400000000000000" pitchFamily="2" charset="-78"/>
              </a:rPr>
              <a:t>Fault Tolerance </a:t>
            </a:r>
            <a:endParaRPr lang="fa-IR" sz="2200" dirty="0" smtClean="0">
              <a:cs typeface="B Zar" panose="00000400000000000000" pitchFamily="2" charset="-78"/>
            </a:endParaRPr>
          </a:p>
          <a:p>
            <a:r>
              <a:rPr lang="en-US" sz="2200" dirty="0">
                <a:cs typeface="B Zar" panose="00000400000000000000" pitchFamily="2" charset="-78"/>
              </a:rPr>
              <a:t>Backup Utilities </a:t>
            </a:r>
            <a:endParaRPr lang="fa-IR" sz="2200" dirty="0" smtClean="0">
              <a:cs typeface="B Zar" panose="00000400000000000000" pitchFamily="2" charset="-78"/>
            </a:endParaRPr>
          </a:p>
          <a:p>
            <a:r>
              <a:rPr lang="en-US" sz="2200" dirty="0">
                <a:cs typeface="B Zar" panose="00000400000000000000" pitchFamily="2" charset="-78"/>
              </a:rPr>
              <a:t>Simple &amp; Unified Administrative Tools </a:t>
            </a:r>
            <a:endParaRPr lang="fa-IR" sz="2200" dirty="0" smtClean="0">
              <a:cs typeface="B Zar" panose="00000400000000000000" pitchFamily="2" charset="-78"/>
            </a:endParaRPr>
          </a:p>
          <a:p>
            <a:r>
              <a:rPr lang="en-US" sz="2200" dirty="0">
                <a:cs typeface="B Zar" panose="00000400000000000000" pitchFamily="2" charset="-78"/>
              </a:rPr>
              <a:t>Support</a:t>
            </a:r>
            <a:endParaRPr lang="fa-IR" sz="2200" dirty="0"/>
          </a:p>
        </p:txBody>
      </p:sp>
    </p:spTree>
    <p:extLst>
      <p:ext uri="{BB962C8B-B14F-4D97-AF65-F5344CB8AC3E}">
        <p14:creationId xmlns:p14="http://schemas.microsoft.com/office/powerpoint/2010/main" val="173604676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0163" y="624110"/>
            <a:ext cx="9714449" cy="1280890"/>
          </a:xfrm>
        </p:spPr>
        <p:txBody>
          <a:bodyPr>
            <a:normAutofit/>
          </a:bodyPr>
          <a:lstStyle/>
          <a:p>
            <a:pPr rtl="1"/>
            <a:r>
              <a:rPr lang="fa-IR" sz="4000" dirty="0" smtClean="0">
                <a:cs typeface="B Titr" panose="00000700000000000000" pitchFamily="2" charset="-78"/>
              </a:rPr>
              <a:t>ویرایش های ویندوز 2008 سرور</a:t>
            </a:r>
            <a:endParaRPr lang="en-US" sz="2400" dirty="0">
              <a:cs typeface="B Titr" panose="00000700000000000000" pitchFamily="2" charset="-78"/>
            </a:endParaRPr>
          </a:p>
        </p:txBody>
      </p:sp>
      <p:sp>
        <p:nvSpPr>
          <p:cNvPr id="3" name="Content Placeholder 2"/>
          <p:cNvSpPr>
            <a:spLocks noGrp="1"/>
          </p:cNvSpPr>
          <p:nvPr>
            <p:ph idx="1"/>
          </p:nvPr>
        </p:nvSpPr>
        <p:spPr>
          <a:xfrm>
            <a:off x="1249251" y="1695717"/>
            <a:ext cx="10259074" cy="4653567"/>
          </a:xfrm>
        </p:spPr>
        <p:txBody>
          <a:bodyPr>
            <a:normAutofit fontScale="92500" lnSpcReduction="20000"/>
          </a:bodyPr>
          <a:lstStyle/>
          <a:p>
            <a:pPr marL="0" indent="0" algn="just" rtl="1">
              <a:lnSpc>
                <a:spcPct val="120000"/>
              </a:lnSpc>
              <a:buNone/>
            </a:pPr>
            <a:r>
              <a:rPr lang="fa-IR" sz="3200" dirty="0" smtClean="0">
                <a:solidFill>
                  <a:schemeClr val="tx1"/>
                </a:solidFill>
                <a:cs typeface="B Zar" panose="00000400000000000000" pitchFamily="2" charset="-78"/>
              </a:rPr>
              <a:t>1- ویرایش وب </a:t>
            </a:r>
            <a:r>
              <a:rPr lang="en-US" sz="3200" dirty="0" smtClean="0">
                <a:solidFill>
                  <a:schemeClr val="tx1"/>
                </a:solidFill>
                <a:cs typeface="B Zar" panose="00000400000000000000" pitchFamily="2" charset="-78"/>
              </a:rPr>
              <a:t>Web Edition</a:t>
            </a:r>
          </a:p>
          <a:p>
            <a:pPr algn="just" rtl="1">
              <a:lnSpc>
                <a:spcPct val="120000"/>
              </a:lnSpc>
            </a:pPr>
            <a:r>
              <a:rPr lang="fa-IR" sz="3200" dirty="0" smtClean="0">
                <a:solidFill>
                  <a:schemeClr val="tx1"/>
                </a:solidFill>
                <a:cs typeface="B Zar" panose="00000400000000000000" pitchFamily="2" charset="-78"/>
              </a:rPr>
              <a:t>ساده ترین ویرایش </a:t>
            </a:r>
            <a:r>
              <a:rPr lang="en-US" sz="3200" dirty="0" smtClean="0">
                <a:solidFill>
                  <a:schemeClr val="tx1"/>
                </a:solidFill>
                <a:cs typeface="B Zar" panose="00000400000000000000" pitchFamily="2" charset="-78"/>
              </a:rPr>
              <a:t>Windows Sever 2008</a:t>
            </a:r>
          </a:p>
          <a:p>
            <a:pPr marL="0" indent="0" algn="just" rtl="1">
              <a:lnSpc>
                <a:spcPct val="120000"/>
              </a:lnSpc>
              <a:buNone/>
            </a:pPr>
            <a:r>
              <a:rPr lang="fa-IR" sz="3200" dirty="0" smtClean="0">
                <a:solidFill>
                  <a:schemeClr val="tx1"/>
                </a:solidFill>
                <a:cs typeface="B Zar" panose="00000400000000000000" pitchFamily="2" charset="-78"/>
              </a:rPr>
              <a:t>کاربرد:</a:t>
            </a:r>
          </a:p>
          <a:p>
            <a:pPr lvl="1" algn="just" rtl="1">
              <a:lnSpc>
                <a:spcPct val="120000"/>
              </a:lnSpc>
            </a:pPr>
            <a:r>
              <a:rPr lang="fa-IR" sz="3000" dirty="0" smtClean="0">
                <a:solidFill>
                  <a:schemeClr val="tx1"/>
                </a:solidFill>
                <a:cs typeface="B Zar" panose="00000400000000000000" pitchFamily="2" charset="-78"/>
              </a:rPr>
              <a:t>ایجاد یک سرویس دهنده وب مورد استفاده است که سرویس </a:t>
            </a:r>
            <a:r>
              <a:rPr lang="en-US" sz="3000" dirty="0" smtClean="0">
                <a:solidFill>
                  <a:schemeClr val="tx1"/>
                </a:solidFill>
                <a:cs typeface="B Zar" panose="00000400000000000000" pitchFamily="2" charset="-78"/>
              </a:rPr>
              <a:t>IIS</a:t>
            </a:r>
            <a:r>
              <a:rPr lang="fa-IR" sz="3000" dirty="0" smtClean="0">
                <a:solidFill>
                  <a:schemeClr val="tx1"/>
                </a:solidFill>
                <a:cs typeface="B Zar" panose="00000400000000000000" pitchFamily="2" charset="-78"/>
              </a:rPr>
              <a:t> نسخه 7 را برای رایانه سرویس دهنده فراهم می کند.</a:t>
            </a:r>
            <a:endParaRPr lang="en-US" sz="3000" dirty="0" smtClean="0">
              <a:solidFill>
                <a:schemeClr val="tx1"/>
              </a:solidFill>
              <a:cs typeface="B Zar" panose="00000400000000000000" pitchFamily="2" charset="-78"/>
            </a:endParaRPr>
          </a:p>
          <a:p>
            <a:pPr marL="0" indent="0" algn="just" rtl="1">
              <a:lnSpc>
                <a:spcPct val="120000"/>
              </a:lnSpc>
              <a:buNone/>
            </a:pPr>
            <a:r>
              <a:rPr lang="fa-IR" sz="3200" dirty="0" smtClean="0">
                <a:solidFill>
                  <a:schemeClr val="tx1"/>
                </a:solidFill>
                <a:cs typeface="B Zar" panose="00000400000000000000" pitchFamily="2" charset="-78"/>
              </a:rPr>
              <a:t>پشتیبانی از حداکثر </a:t>
            </a:r>
          </a:p>
          <a:p>
            <a:pPr lvl="1" algn="just" rtl="1">
              <a:lnSpc>
                <a:spcPct val="120000"/>
              </a:lnSpc>
            </a:pPr>
            <a:r>
              <a:rPr lang="fa-IR" sz="3000" dirty="0" smtClean="0">
                <a:solidFill>
                  <a:schemeClr val="tx1"/>
                </a:solidFill>
                <a:cs typeface="B Zar" panose="00000400000000000000" pitchFamily="2" charset="-78"/>
              </a:rPr>
              <a:t>چهار پردازنده و چهار گیگا بایت </a:t>
            </a:r>
            <a:r>
              <a:rPr lang="en-US" sz="3000" dirty="0" smtClean="0">
                <a:solidFill>
                  <a:schemeClr val="tx1"/>
                </a:solidFill>
                <a:cs typeface="B Zar" panose="00000400000000000000" pitchFamily="2" charset="-78"/>
              </a:rPr>
              <a:t>Ram</a:t>
            </a:r>
            <a:r>
              <a:rPr lang="fa-IR" sz="3000" dirty="0" smtClean="0">
                <a:solidFill>
                  <a:schemeClr val="tx1"/>
                </a:solidFill>
                <a:cs typeface="B Zar" panose="00000400000000000000" pitchFamily="2" charset="-78"/>
              </a:rPr>
              <a:t> برای 32 بیتی </a:t>
            </a:r>
          </a:p>
          <a:p>
            <a:pPr lvl="1" algn="just" rtl="1">
              <a:lnSpc>
                <a:spcPct val="120000"/>
              </a:lnSpc>
            </a:pPr>
            <a:r>
              <a:rPr lang="fa-IR" sz="3000" dirty="0" smtClean="0">
                <a:solidFill>
                  <a:schemeClr val="tx1"/>
                </a:solidFill>
                <a:cs typeface="B Zar" panose="00000400000000000000" pitchFamily="2" charset="-78"/>
              </a:rPr>
              <a:t>32 گیگا بایت </a:t>
            </a:r>
            <a:r>
              <a:rPr lang="en-US" sz="3000" dirty="0">
                <a:solidFill>
                  <a:schemeClr val="tx1"/>
                </a:solidFill>
                <a:cs typeface="B Zar" panose="00000400000000000000" pitchFamily="2" charset="-78"/>
              </a:rPr>
              <a:t>Ram</a:t>
            </a:r>
            <a:r>
              <a:rPr lang="fa-IR" sz="3000" dirty="0">
                <a:solidFill>
                  <a:schemeClr val="tx1"/>
                </a:solidFill>
                <a:cs typeface="B Zar" panose="00000400000000000000" pitchFamily="2" charset="-78"/>
              </a:rPr>
              <a:t> </a:t>
            </a:r>
            <a:r>
              <a:rPr lang="fa-IR" sz="3000" dirty="0" smtClean="0">
                <a:solidFill>
                  <a:schemeClr val="tx1"/>
                </a:solidFill>
                <a:cs typeface="B Zar" panose="00000400000000000000" pitchFamily="2" charset="-78"/>
              </a:rPr>
              <a:t>برای 64 بیتی</a:t>
            </a:r>
            <a:endParaRPr lang="en-US" sz="3000" dirty="0" smtClean="0">
              <a:solidFill>
                <a:schemeClr val="tx1"/>
              </a:solidFill>
              <a:cs typeface="B Zar" panose="00000400000000000000" pitchFamily="2" charset="-78"/>
            </a:endParaRPr>
          </a:p>
        </p:txBody>
      </p:sp>
    </p:spTree>
    <p:extLst>
      <p:ext uri="{BB962C8B-B14F-4D97-AF65-F5344CB8AC3E}">
        <p14:creationId xmlns:p14="http://schemas.microsoft.com/office/powerpoint/2010/main" val="323733230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0163" y="624110"/>
            <a:ext cx="9714449" cy="1280890"/>
          </a:xfrm>
        </p:spPr>
        <p:txBody>
          <a:bodyPr>
            <a:normAutofit/>
          </a:bodyPr>
          <a:lstStyle/>
          <a:p>
            <a:pPr rtl="1"/>
            <a:r>
              <a:rPr lang="fa-IR" sz="4000" dirty="0" smtClean="0">
                <a:cs typeface="B Titr" panose="00000700000000000000" pitchFamily="2" charset="-78"/>
              </a:rPr>
              <a:t>ویرایش های ویندوز 2008 سرور</a:t>
            </a:r>
            <a:endParaRPr lang="en-US" sz="2400" dirty="0">
              <a:cs typeface="B Titr" panose="00000700000000000000" pitchFamily="2" charset="-78"/>
            </a:endParaRPr>
          </a:p>
        </p:txBody>
      </p:sp>
      <p:sp>
        <p:nvSpPr>
          <p:cNvPr id="3" name="Content Placeholder 2"/>
          <p:cNvSpPr>
            <a:spLocks noGrp="1"/>
          </p:cNvSpPr>
          <p:nvPr>
            <p:ph idx="1"/>
          </p:nvPr>
        </p:nvSpPr>
        <p:spPr>
          <a:xfrm>
            <a:off x="1249251" y="1695717"/>
            <a:ext cx="10259074" cy="4653567"/>
          </a:xfrm>
        </p:spPr>
        <p:txBody>
          <a:bodyPr>
            <a:normAutofit/>
          </a:bodyPr>
          <a:lstStyle/>
          <a:p>
            <a:pPr marL="0" indent="0" algn="just" rtl="1">
              <a:lnSpc>
                <a:spcPct val="120000"/>
              </a:lnSpc>
              <a:buNone/>
            </a:pPr>
            <a:r>
              <a:rPr lang="fa-IR" sz="3200" dirty="0" smtClean="0">
                <a:solidFill>
                  <a:schemeClr val="tx1"/>
                </a:solidFill>
                <a:cs typeface="B Zar" panose="00000400000000000000" pitchFamily="2" charset="-78"/>
              </a:rPr>
              <a:t>2-</a:t>
            </a:r>
            <a:r>
              <a:rPr lang="fa-IR" sz="3200" dirty="0">
                <a:solidFill>
                  <a:schemeClr val="tx1"/>
                </a:solidFill>
                <a:cs typeface="B Zar" panose="00000400000000000000" pitchFamily="2" charset="-78"/>
              </a:rPr>
              <a:t>ویرایش استاندارد </a:t>
            </a:r>
            <a:r>
              <a:rPr lang="fa-IR" sz="3200" dirty="0" smtClean="0">
                <a:solidFill>
                  <a:schemeClr val="tx1"/>
                </a:solidFill>
                <a:cs typeface="B Zar" panose="00000400000000000000" pitchFamily="2" charset="-78"/>
              </a:rPr>
              <a:t> </a:t>
            </a:r>
            <a:r>
              <a:rPr lang="en-US" sz="3200" dirty="0" smtClean="0">
                <a:solidFill>
                  <a:schemeClr val="tx1"/>
                </a:solidFill>
                <a:cs typeface="B Zar" panose="00000400000000000000" pitchFamily="2" charset="-78"/>
              </a:rPr>
              <a:t>Standard Edition</a:t>
            </a:r>
          </a:p>
          <a:p>
            <a:pPr marL="0" indent="0" algn="just" rtl="1">
              <a:lnSpc>
                <a:spcPct val="120000"/>
              </a:lnSpc>
              <a:buNone/>
            </a:pPr>
            <a:r>
              <a:rPr lang="fa-IR" sz="3200" dirty="0" smtClean="0">
                <a:solidFill>
                  <a:schemeClr val="tx1"/>
                </a:solidFill>
                <a:cs typeface="B Zar" panose="00000400000000000000" pitchFamily="2" charset="-78"/>
              </a:rPr>
              <a:t>کاربرد:</a:t>
            </a:r>
          </a:p>
          <a:p>
            <a:pPr lvl="1" algn="just" rtl="1">
              <a:lnSpc>
                <a:spcPct val="120000"/>
              </a:lnSpc>
            </a:pPr>
            <a:r>
              <a:rPr lang="fa-IR" sz="3000" dirty="0" smtClean="0">
                <a:solidFill>
                  <a:schemeClr val="tx1"/>
                </a:solidFill>
                <a:cs typeface="B Zar" panose="00000400000000000000" pitchFamily="2" charset="-78"/>
              </a:rPr>
              <a:t>در شرکت های </a:t>
            </a:r>
            <a:r>
              <a:rPr lang="fa-IR" sz="3000" dirty="0" smtClean="0">
                <a:solidFill>
                  <a:srgbClr val="C00000"/>
                </a:solidFill>
                <a:cs typeface="B Zar" panose="00000400000000000000" pitchFamily="2" charset="-78"/>
              </a:rPr>
              <a:t>کوچک تا متوسط </a:t>
            </a:r>
            <a:r>
              <a:rPr lang="fa-IR" sz="3000" dirty="0" smtClean="0">
                <a:solidFill>
                  <a:schemeClr val="tx1"/>
                </a:solidFill>
                <a:cs typeface="B Zar" panose="00000400000000000000" pitchFamily="2" charset="-78"/>
              </a:rPr>
              <a:t>که 100تا 500 رایانه را در شبکه می تواند پشتیبانی نماید.</a:t>
            </a:r>
          </a:p>
          <a:p>
            <a:pPr lvl="1" algn="just" rtl="1">
              <a:lnSpc>
                <a:spcPct val="120000"/>
              </a:lnSpc>
            </a:pPr>
            <a:r>
              <a:rPr lang="fa-IR" sz="3000" dirty="0" smtClean="0">
                <a:solidFill>
                  <a:schemeClr val="tx1"/>
                </a:solidFill>
                <a:cs typeface="B Zar" panose="00000400000000000000" pitchFamily="2" charset="-78"/>
              </a:rPr>
              <a:t>مورد استفاده جهت به اشتراک گذاشتن فایل و چاپگر</a:t>
            </a:r>
          </a:p>
          <a:p>
            <a:pPr marL="0" indent="0" algn="just" rtl="1">
              <a:lnSpc>
                <a:spcPct val="120000"/>
              </a:lnSpc>
              <a:buNone/>
            </a:pPr>
            <a:r>
              <a:rPr lang="fa-IR" sz="3200" dirty="0" smtClean="0">
                <a:solidFill>
                  <a:schemeClr val="tx1"/>
                </a:solidFill>
                <a:cs typeface="B Zar" panose="00000400000000000000" pitchFamily="2" charset="-78"/>
              </a:rPr>
              <a:t>پشتیبانی از 4 پردازنده</a:t>
            </a:r>
            <a:endParaRPr lang="en-US" sz="3000" dirty="0">
              <a:solidFill>
                <a:schemeClr val="tx1"/>
              </a:solidFill>
              <a:cs typeface="B Zar" panose="00000400000000000000" pitchFamily="2" charset="-78"/>
            </a:endParaRPr>
          </a:p>
        </p:txBody>
      </p:sp>
    </p:spTree>
    <p:extLst>
      <p:ext uri="{BB962C8B-B14F-4D97-AF65-F5344CB8AC3E}">
        <p14:creationId xmlns:p14="http://schemas.microsoft.com/office/powerpoint/2010/main" val="1795679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0163" y="624110"/>
            <a:ext cx="9714449" cy="1280890"/>
          </a:xfrm>
        </p:spPr>
        <p:txBody>
          <a:bodyPr>
            <a:normAutofit/>
          </a:bodyPr>
          <a:lstStyle/>
          <a:p>
            <a:pPr rtl="1"/>
            <a:r>
              <a:rPr lang="fa-IR" sz="4000" dirty="0" smtClean="0">
                <a:cs typeface="B Titr" panose="00000700000000000000" pitchFamily="2" charset="-78"/>
              </a:rPr>
              <a:t>ویرایش های ویندوز 2008 سرور</a:t>
            </a:r>
            <a:endParaRPr lang="en-US" sz="2400" dirty="0">
              <a:cs typeface="B Titr" panose="00000700000000000000" pitchFamily="2" charset="-78"/>
            </a:endParaRPr>
          </a:p>
        </p:txBody>
      </p:sp>
      <p:sp>
        <p:nvSpPr>
          <p:cNvPr id="3" name="Content Placeholder 2"/>
          <p:cNvSpPr>
            <a:spLocks noGrp="1"/>
          </p:cNvSpPr>
          <p:nvPr>
            <p:ph idx="1"/>
          </p:nvPr>
        </p:nvSpPr>
        <p:spPr>
          <a:xfrm>
            <a:off x="1249251" y="1695717"/>
            <a:ext cx="10259074" cy="4653567"/>
          </a:xfrm>
        </p:spPr>
        <p:txBody>
          <a:bodyPr>
            <a:normAutofit fontScale="77500" lnSpcReduction="20000"/>
          </a:bodyPr>
          <a:lstStyle/>
          <a:p>
            <a:pPr marL="0" indent="0" algn="just" rtl="1">
              <a:lnSpc>
                <a:spcPct val="120000"/>
              </a:lnSpc>
              <a:buNone/>
            </a:pPr>
            <a:r>
              <a:rPr lang="fa-IR" sz="3200" dirty="0" smtClean="0">
                <a:solidFill>
                  <a:schemeClr val="tx1"/>
                </a:solidFill>
                <a:cs typeface="B Zar" panose="00000400000000000000" pitchFamily="2" charset="-78"/>
              </a:rPr>
              <a:t>3- ویرایش مرکز داده </a:t>
            </a:r>
            <a:r>
              <a:rPr lang="en-US" sz="3200" dirty="0" smtClean="0">
                <a:solidFill>
                  <a:schemeClr val="tx1"/>
                </a:solidFill>
                <a:cs typeface="B Zar" panose="00000400000000000000" pitchFamily="2" charset="-78"/>
              </a:rPr>
              <a:t>Datacenter </a:t>
            </a:r>
            <a:r>
              <a:rPr lang="en-US" sz="3200" dirty="0">
                <a:solidFill>
                  <a:schemeClr val="tx1"/>
                </a:solidFill>
                <a:cs typeface="B Zar" panose="00000400000000000000" pitchFamily="2" charset="-78"/>
              </a:rPr>
              <a:t>Edition</a:t>
            </a:r>
            <a:endParaRPr lang="fa-IR" sz="3200" dirty="0">
              <a:solidFill>
                <a:schemeClr val="tx1"/>
              </a:solidFill>
              <a:cs typeface="B Zar" panose="00000400000000000000" pitchFamily="2" charset="-78"/>
            </a:endParaRPr>
          </a:p>
          <a:p>
            <a:pPr marL="0" indent="0" algn="just" rtl="1">
              <a:lnSpc>
                <a:spcPct val="120000"/>
              </a:lnSpc>
              <a:buNone/>
            </a:pPr>
            <a:r>
              <a:rPr lang="fa-IR" sz="3200" dirty="0" smtClean="0">
                <a:solidFill>
                  <a:schemeClr val="tx1"/>
                </a:solidFill>
                <a:cs typeface="B Zar" panose="00000400000000000000" pitchFamily="2" charset="-78"/>
              </a:rPr>
              <a:t>بالاترین </a:t>
            </a:r>
            <a:r>
              <a:rPr lang="fa-IR" sz="3200" dirty="0">
                <a:solidFill>
                  <a:schemeClr val="tx1"/>
                </a:solidFill>
                <a:cs typeface="B Zar" panose="00000400000000000000" pitchFamily="2" charset="-78"/>
              </a:rPr>
              <a:t>نسخه </a:t>
            </a:r>
            <a:r>
              <a:rPr lang="fa-IR" sz="3200" dirty="0" smtClean="0">
                <a:solidFill>
                  <a:schemeClr val="tx1"/>
                </a:solidFill>
                <a:cs typeface="B Zar" panose="00000400000000000000" pitchFamily="2" charset="-78"/>
              </a:rPr>
              <a:t>ویندوز </a:t>
            </a:r>
            <a:r>
              <a:rPr lang="fa-IR" sz="3200" dirty="0" smtClean="0">
                <a:solidFill>
                  <a:schemeClr val="tx1"/>
                </a:solidFill>
                <a:cs typeface="B Zar" panose="00000400000000000000" pitchFamily="2" charset="-78"/>
              </a:rPr>
              <a:t>2008 سرور </a:t>
            </a:r>
            <a:r>
              <a:rPr lang="fa-IR" sz="3200" dirty="0">
                <a:solidFill>
                  <a:schemeClr val="tx1"/>
                </a:solidFill>
                <a:cs typeface="B Zar" panose="00000400000000000000" pitchFamily="2" charset="-78"/>
              </a:rPr>
              <a:t>می </a:t>
            </a:r>
            <a:r>
              <a:rPr lang="fa-IR" sz="3200" dirty="0" smtClean="0">
                <a:solidFill>
                  <a:schemeClr val="tx1"/>
                </a:solidFill>
                <a:cs typeface="B Zar" panose="00000400000000000000" pitchFamily="2" charset="-78"/>
              </a:rPr>
              <a:t>باشد</a:t>
            </a:r>
          </a:p>
          <a:p>
            <a:pPr marL="0" indent="0" algn="just" rtl="1">
              <a:lnSpc>
                <a:spcPct val="120000"/>
              </a:lnSpc>
              <a:buNone/>
            </a:pPr>
            <a:r>
              <a:rPr lang="fa-IR" sz="3200" dirty="0" smtClean="0">
                <a:solidFill>
                  <a:schemeClr val="tx1"/>
                </a:solidFill>
                <a:cs typeface="B Zar" panose="00000400000000000000" pitchFamily="2" charset="-78"/>
              </a:rPr>
              <a:t>کاربرد:</a:t>
            </a:r>
          </a:p>
          <a:p>
            <a:pPr lvl="1" algn="just" rtl="1">
              <a:lnSpc>
                <a:spcPct val="120000"/>
              </a:lnSpc>
            </a:pPr>
            <a:r>
              <a:rPr lang="fa-IR" sz="3000" dirty="0" smtClean="0">
                <a:solidFill>
                  <a:schemeClr val="tx1"/>
                </a:solidFill>
                <a:cs typeface="B Zar" panose="00000400000000000000" pitchFamily="2" charset="-78"/>
              </a:rPr>
              <a:t>استفاده برای اجرای برنامه </a:t>
            </a:r>
            <a:r>
              <a:rPr lang="fa-IR" sz="3000" dirty="0">
                <a:solidFill>
                  <a:schemeClr val="tx1"/>
                </a:solidFill>
                <a:cs typeface="B Zar" panose="00000400000000000000" pitchFamily="2" charset="-78"/>
              </a:rPr>
              <a:t>های </a:t>
            </a:r>
            <a:r>
              <a:rPr lang="fa-IR" sz="3000" dirty="0" smtClean="0">
                <a:solidFill>
                  <a:schemeClr val="tx1"/>
                </a:solidFill>
                <a:cs typeface="B Zar" panose="00000400000000000000" pitchFamily="2" charset="-78"/>
              </a:rPr>
              <a:t>خیلی پیچیده </a:t>
            </a:r>
            <a:r>
              <a:rPr lang="fa-IR" sz="3000" dirty="0">
                <a:solidFill>
                  <a:schemeClr val="tx1"/>
                </a:solidFill>
                <a:cs typeface="B Zar" panose="00000400000000000000" pitchFamily="2" charset="-78"/>
              </a:rPr>
              <a:t>با محاسبات </a:t>
            </a:r>
            <a:r>
              <a:rPr lang="fa-IR" sz="3000" dirty="0" smtClean="0">
                <a:solidFill>
                  <a:schemeClr val="tx1"/>
                </a:solidFill>
                <a:cs typeface="B Zar" panose="00000400000000000000" pitchFamily="2" charset="-78"/>
              </a:rPr>
              <a:t>خیلی </a:t>
            </a:r>
            <a:r>
              <a:rPr lang="fa-IR" sz="3000" dirty="0" smtClean="0">
                <a:solidFill>
                  <a:schemeClr val="tx1"/>
                </a:solidFill>
                <a:cs typeface="B Zar" panose="00000400000000000000" pitchFamily="2" charset="-78"/>
              </a:rPr>
              <a:t>زیاد</a:t>
            </a:r>
            <a:endParaRPr lang="fa-IR" sz="3000" dirty="0" smtClean="0">
              <a:solidFill>
                <a:schemeClr val="tx1"/>
              </a:solidFill>
              <a:cs typeface="B Zar" panose="00000400000000000000" pitchFamily="2" charset="-78"/>
            </a:endParaRPr>
          </a:p>
          <a:p>
            <a:pPr marL="0" indent="0" algn="just" rtl="1">
              <a:lnSpc>
                <a:spcPct val="120000"/>
              </a:lnSpc>
              <a:buNone/>
            </a:pPr>
            <a:r>
              <a:rPr lang="fa-IR" sz="3200" dirty="0" smtClean="0">
                <a:solidFill>
                  <a:schemeClr val="tx1"/>
                </a:solidFill>
                <a:cs typeface="B Zar" panose="00000400000000000000" pitchFamily="2" charset="-78"/>
              </a:rPr>
              <a:t>پشتیبانی از:</a:t>
            </a:r>
          </a:p>
          <a:p>
            <a:pPr lvl="1" algn="just" rtl="1">
              <a:lnSpc>
                <a:spcPct val="120000"/>
              </a:lnSpc>
            </a:pPr>
            <a:r>
              <a:rPr lang="fa-IR" sz="3000" dirty="0" smtClean="0">
                <a:solidFill>
                  <a:schemeClr val="tx1"/>
                </a:solidFill>
                <a:cs typeface="B Zar" panose="00000400000000000000" pitchFamily="2" charset="-78"/>
              </a:rPr>
              <a:t>64 پردازنده</a:t>
            </a:r>
          </a:p>
          <a:p>
            <a:pPr lvl="1" algn="just" rtl="1">
              <a:lnSpc>
                <a:spcPct val="120000"/>
              </a:lnSpc>
            </a:pPr>
            <a:r>
              <a:rPr lang="fa-IR" sz="3000" dirty="0" smtClean="0">
                <a:solidFill>
                  <a:schemeClr val="tx1"/>
                </a:solidFill>
                <a:cs typeface="B Zar" panose="00000400000000000000" pitchFamily="2" charset="-78"/>
              </a:rPr>
              <a:t>512 گیگا </a:t>
            </a:r>
            <a:r>
              <a:rPr lang="fa-IR" sz="3000" dirty="0">
                <a:solidFill>
                  <a:schemeClr val="tx1"/>
                </a:solidFill>
                <a:cs typeface="B Zar" panose="00000400000000000000" pitchFamily="2" charset="-78"/>
              </a:rPr>
              <a:t>بایت </a:t>
            </a:r>
            <a:r>
              <a:rPr lang="en-US" sz="3000" dirty="0" smtClean="0">
                <a:solidFill>
                  <a:schemeClr val="tx1"/>
                </a:solidFill>
                <a:cs typeface="B Zar" panose="00000400000000000000" pitchFamily="2" charset="-78"/>
              </a:rPr>
              <a:t>RAM </a:t>
            </a:r>
            <a:endParaRPr lang="fa-IR" sz="3000" dirty="0" smtClean="0">
              <a:solidFill>
                <a:schemeClr val="tx1"/>
              </a:solidFill>
              <a:cs typeface="B Zar" panose="00000400000000000000" pitchFamily="2" charset="-78"/>
            </a:endParaRPr>
          </a:p>
          <a:p>
            <a:pPr lvl="1" algn="just" rtl="1">
              <a:lnSpc>
                <a:spcPct val="120000"/>
              </a:lnSpc>
            </a:pPr>
            <a:r>
              <a:rPr lang="fa-IR" sz="3000" dirty="0" smtClean="0">
                <a:solidFill>
                  <a:schemeClr val="tx1"/>
                </a:solidFill>
                <a:cs typeface="B Zar" panose="00000400000000000000" pitchFamily="2" charset="-78"/>
              </a:rPr>
              <a:t>ایجاد </a:t>
            </a:r>
            <a:r>
              <a:rPr lang="fa-IR" sz="3000" dirty="0" smtClean="0">
                <a:solidFill>
                  <a:schemeClr val="tx1"/>
                </a:solidFill>
                <a:cs typeface="B Zar" panose="00000400000000000000" pitchFamily="2" charset="-78"/>
              </a:rPr>
              <a:t>کلاسترهایی </a:t>
            </a:r>
            <a:r>
              <a:rPr lang="fa-IR" sz="3000" dirty="0">
                <a:solidFill>
                  <a:schemeClr val="tx1"/>
                </a:solidFill>
                <a:cs typeface="B Zar" panose="00000400000000000000" pitchFamily="2" charset="-78"/>
              </a:rPr>
              <a:t>با 8 </a:t>
            </a:r>
            <a:r>
              <a:rPr lang="fa-IR" sz="3000" dirty="0" smtClean="0">
                <a:solidFill>
                  <a:schemeClr val="tx1"/>
                </a:solidFill>
                <a:cs typeface="B Zar" panose="00000400000000000000" pitchFamily="2" charset="-78"/>
              </a:rPr>
              <a:t>رایانه </a:t>
            </a:r>
            <a:r>
              <a:rPr lang="fa-IR" sz="3000" dirty="0" smtClean="0">
                <a:solidFill>
                  <a:schemeClr val="tx1"/>
                </a:solidFill>
                <a:cs typeface="B Zar" panose="00000400000000000000" pitchFamily="2" charset="-78"/>
              </a:rPr>
              <a:t>در آن</a:t>
            </a:r>
            <a:endParaRPr lang="fa-IR" sz="3000" dirty="0" smtClean="0">
              <a:solidFill>
                <a:schemeClr val="tx1"/>
              </a:solidFill>
              <a:cs typeface="B Zar" panose="00000400000000000000" pitchFamily="2" charset="-78"/>
            </a:endParaRPr>
          </a:p>
          <a:p>
            <a:pPr lvl="1" algn="just" rtl="1">
              <a:lnSpc>
                <a:spcPct val="120000"/>
              </a:lnSpc>
            </a:pPr>
            <a:r>
              <a:rPr lang="fa-IR" sz="3000" dirty="0" smtClean="0">
                <a:solidFill>
                  <a:schemeClr val="tx1"/>
                </a:solidFill>
                <a:cs typeface="B Zar" panose="00000400000000000000" pitchFamily="2" charset="-78"/>
              </a:rPr>
              <a:t>مجازی </a:t>
            </a:r>
            <a:r>
              <a:rPr lang="fa-IR" sz="3000" dirty="0">
                <a:solidFill>
                  <a:schemeClr val="tx1"/>
                </a:solidFill>
                <a:cs typeface="B Zar" panose="00000400000000000000" pitchFamily="2" charset="-78"/>
              </a:rPr>
              <a:t>سازی سرویس </a:t>
            </a:r>
            <a:r>
              <a:rPr lang="fa-IR" sz="3000" dirty="0" smtClean="0">
                <a:solidFill>
                  <a:schemeClr val="tx1"/>
                </a:solidFill>
                <a:cs typeface="B Zar" panose="00000400000000000000" pitchFamily="2" charset="-78"/>
              </a:rPr>
              <a:t>دهنده</a:t>
            </a:r>
          </a:p>
        </p:txBody>
      </p:sp>
      <p:sp>
        <p:nvSpPr>
          <p:cNvPr id="4" name="TextBox 3"/>
          <p:cNvSpPr txBox="1"/>
          <p:nvPr/>
        </p:nvSpPr>
        <p:spPr>
          <a:xfrm>
            <a:off x="0" y="3649912"/>
            <a:ext cx="7302321" cy="1446550"/>
          </a:xfrm>
          <a:prstGeom prst="rect">
            <a:avLst/>
          </a:prstGeom>
          <a:gradFill flip="none" rotWithShape="1">
            <a:gsLst>
              <a:gs pos="0">
                <a:schemeClr val="accent5">
                  <a:lumMod val="40000"/>
                  <a:lumOff val="60000"/>
                  <a:tint val="66000"/>
                  <a:satMod val="160000"/>
                  <a:alpha val="90000"/>
                </a:schemeClr>
              </a:gs>
              <a:gs pos="50000">
                <a:schemeClr val="accent5">
                  <a:lumMod val="40000"/>
                  <a:lumOff val="60000"/>
                  <a:tint val="44500"/>
                  <a:satMod val="160000"/>
                  <a:alpha val="90000"/>
                </a:schemeClr>
              </a:gs>
              <a:gs pos="100000">
                <a:schemeClr val="accent5">
                  <a:lumMod val="40000"/>
                  <a:lumOff val="60000"/>
                  <a:tint val="23500"/>
                  <a:satMod val="160000"/>
                  <a:alpha val="90000"/>
                </a:schemeClr>
              </a:gs>
            </a:gsLst>
            <a:lin ang="16200000" scaled="1"/>
            <a:tileRect/>
          </a:gradFill>
        </p:spPr>
        <p:txBody>
          <a:bodyPr wrap="square" rtlCol="0">
            <a:spAutoFit/>
          </a:bodyPr>
          <a:lstStyle/>
          <a:p>
            <a:pPr algn="ctr" rtl="1"/>
            <a:r>
              <a:rPr lang="fa-IR" sz="3200" dirty="0" smtClean="0">
                <a:cs typeface="B Titr" panose="00000700000000000000" pitchFamily="2" charset="-78"/>
              </a:rPr>
              <a:t>کلاستر</a:t>
            </a:r>
            <a:r>
              <a:rPr lang="fa-IR" sz="3200" dirty="0" smtClean="0">
                <a:cs typeface="B Zar" panose="00000400000000000000" pitchFamily="2" charset="-78"/>
              </a:rPr>
              <a:t> </a:t>
            </a:r>
            <a:r>
              <a:rPr lang="en-US" sz="3200" dirty="0" smtClean="0">
                <a:cs typeface="B Zar" panose="00000400000000000000" pitchFamily="2" charset="-78"/>
              </a:rPr>
              <a:t>Clustering</a:t>
            </a:r>
          </a:p>
          <a:p>
            <a:pPr algn="just" rtl="1"/>
            <a:r>
              <a:rPr lang="fa-IR" sz="2800" dirty="0" smtClean="0">
                <a:cs typeface="B Zar" panose="00000400000000000000" pitchFamily="2" charset="-78"/>
              </a:rPr>
              <a:t>یعنی </a:t>
            </a:r>
            <a:r>
              <a:rPr lang="fa-IR" sz="2800" dirty="0">
                <a:cs typeface="B Zar" panose="00000400000000000000" pitchFamily="2" charset="-78"/>
              </a:rPr>
              <a:t>چنانچه یکی از رایانه ها خراب شد، رایانه دیگری به طور خودکار ادامه کار سرویس دهی در شبکه را انجام </a:t>
            </a:r>
            <a:r>
              <a:rPr lang="fa-IR" sz="2800" dirty="0" smtClean="0">
                <a:cs typeface="B Zar" panose="00000400000000000000" pitchFamily="2" charset="-78"/>
              </a:rPr>
              <a:t>دهد</a:t>
            </a:r>
            <a:endParaRPr lang="fa-IR" sz="2800" dirty="0">
              <a:cs typeface="B Zar" panose="00000400000000000000" pitchFamily="2" charset="-78"/>
            </a:endParaRPr>
          </a:p>
        </p:txBody>
      </p:sp>
      <p:sp>
        <p:nvSpPr>
          <p:cNvPr id="5" name="Teardrop 4"/>
          <p:cNvSpPr/>
          <p:nvPr/>
        </p:nvSpPr>
        <p:spPr>
          <a:xfrm flipH="1">
            <a:off x="10958344" y="5341629"/>
            <a:ext cx="369709" cy="412124"/>
          </a:xfrm>
          <a:prstGeom prst="teardrop">
            <a:avLst>
              <a:gd name="adj" fmla="val 12121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
        <p:nvSpPr>
          <p:cNvPr id="8" name="TextBox 7"/>
          <p:cNvSpPr txBox="1"/>
          <p:nvPr/>
        </p:nvSpPr>
        <p:spPr>
          <a:xfrm>
            <a:off x="0" y="5251010"/>
            <a:ext cx="7302321" cy="1680460"/>
          </a:xfrm>
          <a:prstGeom prst="rect">
            <a:avLst/>
          </a:prstGeom>
          <a:gradFill flip="none" rotWithShape="1">
            <a:gsLst>
              <a:gs pos="0">
                <a:schemeClr val="accent5">
                  <a:lumMod val="40000"/>
                  <a:lumOff val="60000"/>
                  <a:tint val="66000"/>
                  <a:satMod val="160000"/>
                  <a:alpha val="90000"/>
                </a:schemeClr>
              </a:gs>
              <a:gs pos="50000">
                <a:schemeClr val="accent5">
                  <a:lumMod val="40000"/>
                  <a:lumOff val="60000"/>
                  <a:tint val="44500"/>
                  <a:satMod val="160000"/>
                  <a:alpha val="90000"/>
                </a:schemeClr>
              </a:gs>
              <a:gs pos="100000">
                <a:schemeClr val="accent5">
                  <a:lumMod val="40000"/>
                  <a:lumOff val="60000"/>
                  <a:tint val="23500"/>
                  <a:satMod val="160000"/>
                  <a:alpha val="90000"/>
                </a:schemeClr>
              </a:gs>
            </a:gsLst>
            <a:lin ang="16200000" scaled="1"/>
            <a:tileRect/>
          </a:gradFill>
        </p:spPr>
        <p:txBody>
          <a:bodyPr wrap="square" rtlCol="0">
            <a:spAutoFit/>
          </a:bodyPr>
          <a:lstStyle/>
          <a:p>
            <a:pPr lvl="1" algn="just" rtl="1">
              <a:lnSpc>
                <a:spcPct val="120000"/>
              </a:lnSpc>
            </a:pPr>
            <a:r>
              <a:rPr lang="fa-IR" sz="3000" dirty="0">
                <a:cs typeface="B Titr" panose="00000700000000000000" pitchFamily="2" charset="-78"/>
              </a:rPr>
              <a:t>مجازی سازی سرویس </a:t>
            </a:r>
            <a:r>
              <a:rPr lang="fa-IR" sz="3000" dirty="0" smtClean="0">
                <a:cs typeface="B Titr" panose="00000700000000000000" pitchFamily="2" charset="-78"/>
              </a:rPr>
              <a:t>دهنده </a:t>
            </a:r>
            <a:r>
              <a:rPr lang="en-US" sz="3000" dirty="0" smtClean="0">
                <a:cs typeface="B Zar" panose="00000400000000000000" pitchFamily="2" charset="-78"/>
              </a:rPr>
              <a:t>Virtualization</a:t>
            </a:r>
            <a:r>
              <a:rPr lang="fa-IR" sz="3000" dirty="0" smtClean="0">
                <a:cs typeface="B Zar" panose="00000400000000000000" pitchFamily="2" charset="-78"/>
              </a:rPr>
              <a:t> </a:t>
            </a:r>
            <a:endParaRPr lang="fa-IR" sz="3000" dirty="0">
              <a:cs typeface="B Zar" panose="00000400000000000000" pitchFamily="2" charset="-78"/>
            </a:endParaRPr>
          </a:p>
          <a:p>
            <a:pPr algn="just" rtl="1">
              <a:lnSpc>
                <a:spcPct val="120000"/>
              </a:lnSpc>
            </a:pPr>
            <a:r>
              <a:rPr lang="fa-IR" sz="2800" dirty="0">
                <a:cs typeface="B Zar" panose="00000400000000000000" pitchFamily="2" charset="-78"/>
              </a:rPr>
              <a:t>یعنی </a:t>
            </a:r>
            <a:r>
              <a:rPr lang="fa-IR" sz="2800" dirty="0" smtClean="0">
                <a:cs typeface="B Zar" panose="00000400000000000000" pitchFamily="2" charset="-78"/>
              </a:rPr>
              <a:t>می </a:t>
            </a:r>
            <a:r>
              <a:rPr lang="fa-IR" sz="2800" dirty="0">
                <a:cs typeface="B Zar" panose="00000400000000000000" pitchFamily="2" charset="-78"/>
              </a:rPr>
              <a:t>توان چند سیستم عامل را روی رایانه نصب کرده و به طور همزمان از آنها استفاده نمود</a:t>
            </a:r>
          </a:p>
        </p:txBody>
      </p:sp>
      <p:sp>
        <p:nvSpPr>
          <p:cNvPr id="9" name="Teardrop 8"/>
          <p:cNvSpPr/>
          <p:nvPr/>
        </p:nvSpPr>
        <p:spPr>
          <a:xfrm flipH="1">
            <a:off x="10958345" y="5820783"/>
            <a:ext cx="369709" cy="412124"/>
          </a:xfrm>
          <a:prstGeom prst="teardrop">
            <a:avLst>
              <a:gd name="adj" fmla="val 12121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4716082"/>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nextCondLst>
                <p:cond evt="onClick" delay="0">
                  <p:tgtEl>
                    <p:spTgt spid="5"/>
                  </p:tgtEl>
                </p:cond>
              </p:nextCondLst>
            </p:seq>
            <p:seq concurrent="1" nextAc="seek">
              <p:cTn id="10" restart="whenNotActive" fill="hold" evtFilter="cancelBubble" nodeType="interactiveSeq">
                <p:stCondLst>
                  <p:cond evt="onClick" delay="0">
                    <p:tgtEl>
                      <p:spTgt spid="9"/>
                    </p:tgtEl>
                  </p:cond>
                </p:stCondLst>
                <p:endSync evt="end" delay="0">
                  <p:rtn val="all"/>
                </p:endSync>
                <p:childTnLst>
                  <p:par>
                    <p:cTn id="11" fill="hold">
                      <p:stCondLst>
                        <p:cond delay="0"/>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p:cTn id="15" dur="500" fill="hold"/>
                                        <p:tgtEl>
                                          <p:spTgt spid="8"/>
                                        </p:tgtEl>
                                        <p:attrNameLst>
                                          <p:attrName>ppt_w</p:attrName>
                                        </p:attrNameLst>
                                      </p:cBhvr>
                                      <p:tavLst>
                                        <p:tav tm="0">
                                          <p:val>
                                            <p:fltVal val="0"/>
                                          </p:val>
                                        </p:tav>
                                        <p:tav tm="100000">
                                          <p:val>
                                            <p:strVal val="#ppt_w"/>
                                          </p:val>
                                        </p:tav>
                                      </p:tavLst>
                                    </p:anim>
                                    <p:anim calcmode="lin" valueType="num">
                                      <p:cBhvr>
                                        <p:cTn id="16" dur="500" fill="hold"/>
                                        <p:tgtEl>
                                          <p:spTgt spid="8"/>
                                        </p:tgtEl>
                                        <p:attrNameLst>
                                          <p:attrName>ppt_h</p:attrName>
                                        </p:attrNameLst>
                                      </p:cBhvr>
                                      <p:tavLst>
                                        <p:tav tm="0">
                                          <p:val>
                                            <p:fltVal val="0"/>
                                          </p:val>
                                        </p:tav>
                                        <p:tav tm="100000">
                                          <p:val>
                                            <p:strVal val="#ppt_h"/>
                                          </p:val>
                                        </p:tav>
                                      </p:tavLst>
                                    </p:anim>
                                    <p:animEffect transition="in" filter="fade">
                                      <p:cBhvr>
                                        <p:cTn id="17" dur="500"/>
                                        <p:tgtEl>
                                          <p:spTgt spid="8"/>
                                        </p:tgtEl>
                                      </p:cBhvr>
                                    </p:animEffect>
                                  </p:childTnLst>
                                </p:cTn>
                              </p:par>
                            </p:childTnLst>
                          </p:cTn>
                        </p:par>
                      </p:childTnLst>
                    </p:cTn>
                  </p:par>
                </p:childTnLst>
              </p:cTn>
              <p:nextCondLst>
                <p:cond evt="onClick" delay="0">
                  <p:tgtEl>
                    <p:spTgt spid="9"/>
                  </p:tgtEl>
                </p:cond>
              </p:nextCondLst>
            </p:seq>
          </p:childTnLst>
        </p:cTn>
      </p:par>
    </p:tnLst>
    <p:bldLst>
      <p:bldP spid="4" grpId="0" animBg="1"/>
      <p:bldP spid="8"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0163" y="624110"/>
            <a:ext cx="9714449" cy="1280890"/>
          </a:xfrm>
        </p:spPr>
        <p:txBody>
          <a:bodyPr>
            <a:normAutofit/>
          </a:bodyPr>
          <a:lstStyle/>
          <a:p>
            <a:pPr rtl="1"/>
            <a:r>
              <a:rPr lang="fa-IR" sz="4000" dirty="0" smtClean="0">
                <a:cs typeface="B Titr" panose="00000700000000000000" pitchFamily="2" charset="-78"/>
              </a:rPr>
              <a:t>ویرایش های ویندوز 2008 سرور</a:t>
            </a:r>
            <a:endParaRPr lang="en-US" sz="2400" dirty="0">
              <a:cs typeface="B Titr" panose="00000700000000000000" pitchFamily="2" charset="-78"/>
            </a:endParaRPr>
          </a:p>
        </p:txBody>
      </p:sp>
      <p:sp>
        <p:nvSpPr>
          <p:cNvPr id="3" name="Content Placeholder 2"/>
          <p:cNvSpPr>
            <a:spLocks noGrp="1"/>
          </p:cNvSpPr>
          <p:nvPr>
            <p:ph idx="1"/>
          </p:nvPr>
        </p:nvSpPr>
        <p:spPr>
          <a:xfrm>
            <a:off x="1249251" y="1695717"/>
            <a:ext cx="10259074" cy="4653567"/>
          </a:xfrm>
        </p:spPr>
        <p:txBody>
          <a:bodyPr>
            <a:normAutofit fontScale="77500" lnSpcReduction="20000"/>
          </a:bodyPr>
          <a:lstStyle/>
          <a:p>
            <a:pPr marL="0" indent="0" algn="just" rtl="1">
              <a:lnSpc>
                <a:spcPct val="120000"/>
              </a:lnSpc>
              <a:buNone/>
            </a:pPr>
            <a:r>
              <a:rPr lang="fa-IR" sz="3200" dirty="0" smtClean="0">
                <a:solidFill>
                  <a:schemeClr val="tx1"/>
                </a:solidFill>
                <a:cs typeface="B Zar" panose="00000400000000000000" pitchFamily="2" charset="-78"/>
              </a:rPr>
              <a:t>4- ویرایش </a:t>
            </a:r>
            <a:r>
              <a:rPr lang="fa-IR" sz="3200" dirty="0">
                <a:solidFill>
                  <a:schemeClr val="tx1"/>
                </a:solidFill>
                <a:cs typeface="B Zar" panose="00000400000000000000" pitchFamily="2" charset="-78"/>
              </a:rPr>
              <a:t>مؤسسات </a:t>
            </a:r>
            <a:r>
              <a:rPr lang="en-US" sz="3200" dirty="0">
                <a:solidFill>
                  <a:schemeClr val="tx1"/>
                </a:solidFill>
                <a:cs typeface="B Zar" panose="00000400000000000000" pitchFamily="2" charset="-78"/>
              </a:rPr>
              <a:t>Enterprise Edition </a:t>
            </a:r>
            <a:endParaRPr lang="fa-IR" sz="3200" dirty="0" smtClean="0">
              <a:solidFill>
                <a:schemeClr val="tx1"/>
              </a:solidFill>
              <a:cs typeface="B Zar" panose="00000400000000000000" pitchFamily="2" charset="-78"/>
            </a:endParaRPr>
          </a:p>
          <a:p>
            <a:pPr algn="just" rtl="1">
              <a:lnSpc>
                <a:spcPct val="120000"/>
              </a:lnSpc>
            </a:pPr>
            <a:r>
              <a:rPr lang="fa-IR" sz="3200" dirty="0" smtClean="0">
                <a:solidFill>
                  <a:schemeClr val="tx1"/>
                </a:solidFill>
                <a:cs typeface="B Zar" panose="00000400000000000000" pitchFamily="2" charset="-78"/>
              </a:rPr>
              <a:t>مدلی </a:t>
            </a:r>
            <a:r>
              <a:rPr lang="fa-IR" sz="3200" dirty="0" smtClean="0">
                <a:solidFill>
                  <a:schemeClr val="tx1"/>
                </a:solidFill>
                <a:cs typeface="B Zar" panose="00000400000000000000" pitchFamily="2" charset="-78"/>
              </a:rPr>
              <a:t>بین ویرایش </a:t>
            </a:r>
            <a:r>
              <a:rPr lang="fa-IR" sz="3200" dirty="0" smtClean="0">
                <a:solidFill>
                  <a:schemeClr val="tx1"/>
                </a:solidFill>
                <a:cs typeface="B Zar" panose="00000400000000000000" pitchFamily="2" charset="-78"/>
              </a:rPr>
              <a:t>استاندارد </a:t>
            </a:r>
            <a:r>
              <a:rPr lang="fa-IR" sz="3200" dirty="0">
                <a:solidFill>
                  <a:schemeClr val="tx1"/>
                </a:solidFill>
                <a:cs typeface="B Zar" panose="00000400000000000000" pitchFamily="2" charset="-78"/>
              </a:rPr>
              <a:t>و مرکز داده </a:t>
            </a:r>
            <a:endParaRPr lang="en-US" sz="3200" dirty="0">
              <a:solidFill>
                <a:schemeClr val="tx1"/>
              </a:solidFill>
              <a:cs typeface="B Zar" panose="00000400000000000000" pitchFamily="2" charset="-78"/>
            </a:endParaRPr>
          </a:p>
          <a:p>
            <a:pPr marL="0" indent="0" algn="just" rtl="1">
              <a:lnSpc>
                <a:spcPct val="120000"/>
              </a:lnSpc>
              <a:buNone/>
            </a:pPr>
            <a:r>
              <a:rPr lang="fa-IR" sz="3200" dirty="0" smtClean="0">
                <a:solidFill>
                  <a:schemeClr val="tx1"/>
                </a:solidFill>
                <a:cs typeface="B Zar" panose="00000400000000000000" pitchFamily="2" charset="-78"/>
              </a:rPr>
              <a:t>کاربرد:</a:t>
            </a:r>
          </a:p>
          <a:p>
            <a:pPr lvl="1" algn="just" rtl="1">
              <a:lnSpc>
                <a:spcPct val="120000"/>
              </a:lnSpc>
            </a:pPr>
            <a:r>
              <a:rPr lang="fa-IR" sz="3000" dirty="0" smtClean="0">
                <a:solidFill>
                  <a:schemeClr val="tx1"/>
                </a:solidFill>
                <a:cs typeface="B Zar" panose="00000400000000000000" pitchFamily="2" charset="-78"/>
              </a:rPr>
              <a:t>برای </a:t>
            </a:r>
            <a:r>
              <a:rPr lang="fa-IR" sz="3000" dirty="0">
                <a:solidFill>
                  <a:schemeClr val="tx1"/>
                </a:solidFill>
                <a:cs typeface="B Zar" panose="00000400000000000000" pitchFamily="2" charset="-78"/>
              </a:rPr>
              <a:t>شرکت </a:t>
            </a:r>
            <a:r>
              <a:rPr lang="fa-IR" sz="3000" dirty="0" smtClean="0">
                <a:solidFill>
                  <a:schemeClr val="tx1"/>
                </a:solidFill>
                <a:cs typeface="B Zar" panose="00000400000000000000" pitchFamily="2" charset="-78"/>
              </a:rPr>
              <a:t>هایی </a:t>
            </a:r>
            <a:r>
              <a:rPr lang="fa-IR" sz="3000" dirty="0">
                <a:solidFill>
                  <a:schemeClr val="tx1"/>
                </a:solidFill>
                <a:cs typeface="B Zar" panose="00000400000000000000" pitchFamily="2" charset="-78"/>
              </a:rPr>
              <a:t>که </a:t>
            </a:r>
            <a:r>
              <a:rPr lang="fa-IR" sz="3000" dirty="0" smtClean="0">
                <a:solidFill>
                  <a:schemeClr val="tx1"/>
                </a:solidFill>
                <a:cs typeface="B Zar" panose="00000400000000000000" pitchFamily="2" charset="-78"/>
              </a:rPr>
              <a:t>بین </a:t>
            </a:r>
            <a:r>
              <a:rPr lang="fa-IR" sz="3000" dirty="0" smtClean="0">
                <a:solidFill>
                  <a:schemeClr val="tx1"/>
                </a:solidFill>
                <a:cs typeface="B Zar" panose="00000400000000000000" pitchFamily="2" charset="-78"/>
              </a:rPr>
              <a:t>500 تا 2000 کاربر دارند</a:t>
            </a:r>
          </a:p>
          <a:p>
            <a:pPr marL="0" indent="0" algn="just" rtl="1">
              <a:lnSpc>
                <a:spcPct val="120000"/>
              </a:lnSpc>
              <a:buNone/>
            </a:pPr>
            <a:r>
              <a:rPr lang="fa-IR" sz="3200" dirty="0" smtClean="0">
                <a:solidFill>
                  <a:schemeClr val="tx1"/>
                </a:solidFill>
                <a:cs typeface="B Zar" panose="00000400000000000000" pitchFamily="2" charset="-78"/>
              </a:rPr>
              <a:t>پشتیبانی از:</a:t>
            </a:r>
          </a:p>
          <a:p>
            <a:pPr lvl="1" algn="just" rtl="1">
              <a:lnSpc>
                <a:spcPct val="120000"/>
              </a:lnSpc>
            </a:pPr>
            <a:r>
              <a:rPr lang="fa-IR" sz="3000" dirty="0" smtClean="0">
                <a:solidFill>
                  <a:schemeClr val="tx1"/>
                </a:solidFill>
                <a:cs typeface="B Zar" panose="00000400000000000000" pitchFamily="2" charset="-78"/>
              </a:rPr>
              <a:t>8 پردازنده</a:t>
            </a:r>
          </a:p>
          <a:p>
            <a:pPr lvl="1" algn="just" rtl="1">
              <a:lnSpc>
                <a:spcPct val="120000"/>
              </a:lnSpc>
            </a:pPr>
            <a:r>
              <a:rPr lang="fa-IR" sz="3000" dirty="0" smtClean="0">
                <a:solidFill>
                  <a:schemeClr val="tx1"/>
                </a:solidFill>
                <a:cs typeface="B Zar" panose="00000400000000000000" pitchFamily="2" charset="-78"/>
              </a:rPr>
              <a:t>64 گیگابایت </a:t>
            </a:r>
            <a:r>
              <a:rPr lang="en-US" sz="3000" dirty="0" smtClean="0">
                <a:solidFill>
                  <a:schemeClr val="tx1"/>
                </a:solidFill>
                <a:cs typeface="B Zar" panose="00000400000000000000" pitchFamily="2" charset="-78"/>
              </a:rPr>
              <a:t>Ram</a:t>
            </a:r>
            <a:endParaRPr lang="fa-IR" sz="3000" dirty="0" smtClean="0">
              <a:solidFill>
                <a:schemeClr val="tx1"/>
              </a:solidFill>
              <a:cs typeface="B Zar" panose="00000400000000000000" pitchFamily="2" charset="-78"/>
            </a:endParaRPr>
          </a:p>
          <a:p>
            <a:pPr lvl="1" algn="just" rtl="1">
              <a:lnSpc>
                <a:spcPct val="120000"/>
              </a:lnSpc>
            </a:pPr>
            <a:r>
              <a:rPr lang="fa-IR" sz="3000" dirty="0" smtClean="0">
                <a:solidFill>
                  <a:schemeClr val="tx1"/>
                </a:solidFill>
                <a:cs typeface="B Zar" panose="00000400000000000000" pitchFamily="2" charset="-78"/>
              </a:rPr>
              <a:t>ایجاد </a:t>
            </a:r>
            <a:r>
              <a:rPr lang="fa-IR" sz="3000" dirty="0" smtClean="0">
                <a:solidFill>
                  <a:schemeClr val="tx1"/>
                </a:solidFill>
                <a:cs typeface="B Zar" panose="00000400000000000000" pitchFamily="2" charset="-78"/>
              </a:rPr>
              <a:t>کلاسترهایی </a:t>
            </a:r>
            <a:r>
              <a:rPr lang="fa-IR" sz="3000" dirty="0">
                <a:solidFill>
                  <a:schemeClr val="tx1"/>
                </a:solidFill>
                <a:cs typeface="B Zar" panose="00000400000000000000" pitchFamily="2" charset="-78"/>
              </a:rPr>
              <a:t>با 8 </a:t>
            </a:r>
            <a:r>
              <a:rPr lang="fa-IR" sz="3000" dirty="0" smtClean="0">
                <a:solidFill>
                  <a:schemeClr val="tx1"/>
                </a:solidFill>
                <a:cs typeface="B Zar" panose="00000400000000000000" pitchFamily="2" charset="-78"/>
              </a:rPr>
              <a:t>رایانه </a:t>
            </a:r>
            <a:r>
              <a:rPr lang="fa-IR" sz="3000" dirty="0">
                <a:solidFill>
                  <a:schemeClr val="tx1"/>
                </a:solidFill>
                <a:cs typeface="B Zar" panose="00000400000000000000" pitchFamily="2" charset="-78"/>
              </a:rPr>
              <a:t>در </a:t>
            </a:r>
            <a:r>
              <a:rPr lang="fa-IR" sz="3000" dirty="0" smtClean="0">
                <a:solidFill>
                  <a:schemeClr val="tx1"/>
                </a:solidFill>
                <a:cs typeface="B Zar" panose="00000400000000000000" pitchFamily="2" charset="-78"/>
              </a:rPr>
              <a:t>آن</a:t>
            </a:r>
          </a:p>
          <a:p>
            <a:pPr lvl="1" algn="just" rtl="1">
              <a:lnSpc>
                <a:spcPct val="120000"/>
              </a:lnSpc>
            </a:pPr>
            <a:r>
              <a:rPr lang="fa-IR" sz="3000" dirty="0" smtClean="0">
                <a:solidFill>
                  <a:schemeClr val="tx1"/>
                </a:solidFill>
                <a:cs typeface="B Zar" panose="00000400000000000000" pitchFamily="2" charset="-78"/>
              </a:rPr>
              <a:t>مجازی سازی</a:t>
            </a:r>
            <a:endParaRPr lang="en-US" sz="3000" dirty="0" smtClean="0">
              <a:solidFill>
                <a:schemeClr val="tx1"/>
              </a:solidFill>
              <a:cs typeface="B Zar" panose="00000400000000000000" pitchFamily="2" charset="-78"/>
            </a:endParaRPr>
          </a:p>
        </p:txBody>
      </p:sp>
    </p:spTree>
    <p:extLst>
      <p:ext uri="{BB962C8B-B14F-4D97-AF65-F5344CB8AC3E}">
        <p14:creationId xmlns:p14="http://schemas.microsoft.com/office/powerpoint/2010/main" val="59002074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0163" y="624110"/>
            <a:ext cx="9714449" cy="1280890"/>
          </a:xfrm>
        </p:spPr>
        <p:txBody>
          <a:bodyPr>
            <a:normAutofit/>
          </a:bodyPr>
          <a:lstStyle/>
          <a:p>
            <a:pPr rtl="1"/>
            <a:r>
              <a:rPr lang="fa-IR" sz="4000" dirty="0" smtClean="0">
                <a:cs typeface="B Titr" panose="00000700000000000000" pitchFamily="2" charset="-78"/>
              </a:rPr>
              <a:t>ویرایش های ویندوز 2008 سرور</a:t>
            </a:r>
            <a:endParaRPr lang="en-US" sz="2400" dirty="0">
              <a:cs typeface="B Titr" panose="00000700000000000000" pitchFamily="2" charset="-78"/>
            </a:endParaRPr>
          </a:p>
        </p:txBody>
      </p:sp>
      <p:sp>
        <p:nvSpPr>
          <p:cNvPr id="3" name="Content Placeholder 2"/>
          <p:cNvSpPr>
            <a:spLocks noGrp="1"/>
          </p:cNvSpPr>
          <p:nvPr>
            <p:ph idx="1"/>
          </p:nvPr>
        </p:nvSpPr>
        <p:spPr>
          <a:xfrm>
            <a:off x="1249251" y="1695717"/>
            <a:ext cx="10259074" cy="4653567"/>
          </a:xfrm>
        </p:spPr>
        <p:txBody>
          <a:bodyPr>
            <a:normAutofit/>
          </a:bodyPr>
          <a:lstStyle/>
          <a:p>
            <a:pPr marL="0" indent="0" algn="just" rtl="1">
              <a:lnSpc>
                <a:spcPct val="120000"/>
              </a:lnSpc>
              <a:buNone/>
            </a:pPr>
            <a:r>
              <a:rPr lang="fa-IR" sz="3200" dirty="0" smtClean="0">
                <a:solidFill>
                  <a:schemeClr val="tx1"/>
                </a:solidFill>
                <a:cs typeface="B Zar" panose="00000400000000000000" pitchFamily="2" charset="-78"/>
              </a:rPr>
              <a:t>5- </a:t>
            </a:r>
            <a:r>
              <a:rPr lang="fa-IR" sz="3200" dirty="0" smtClean="0">
                <a:solidFill>
                  <a:schemeClr val="tx1"/>
                </a:solidFill>
                <a:cs typeface="B Zar" panose="00000400000000000000" pitchFamily="2" charset="-78"/>
              </a:rPr>
              <a:t>ویرایش </a:t>
            </a:r>
            <a:r>
              <a:rPr lang="fa-IR" sz="3200" dirty="0">
                <a:solidFill>
                  <a:schemeClr val="tx1"/>
                </a:solidFill>
                <a:cs typeface="B Zar" panose="00000400000000000000" pitchFamily="2" charset="-78"/>
              </a:rPr>
              <a:t>ذخیره  </a:t>
            </a:r>
            <a:r>
              <a:rPr lang="fa-IR" sz="3200" dirty="0" smtClean="0">
                <a:solidFill>
                  <a:schemeClr val="tx1"/>
                </a:solidFill>
                <a:cs typeface="B Zar" panose="00000400000000000000" pitchFamily="2" charset="-78"/>
              </a:rPr>
              <a:t>سازی</a:t>
            </a:r>
            <a:r>
              <a:rPr lang="en-US" sz="3200" dirty="0">
                <a:solidFill>
                  <a:schemeClr val="tx1"/>
                </a:solidFill>
                <a:cs typeface="B Zar" panose="00000400000000000000" pitchFamily="2" charset="-78"/>
              </a:rPr>
              <a:t>Windows Storage Server</a:t>
            </a:r>
          </a:p>
          <a:p>
            <a:pPr algn="just" rtl="1">
              <a:lnSpc>
                <a:spcPct val="120000"/>
              </a:lnSpc>
            </a:pPr>
            <a:r>
              <a:rPr lang="fa-IR" sz="3200" dirty="0" smtClean="0">
                <a:solidFill>
                  <a:schemeClr val="tx1"/>
                </a:solidFill>
                <a:cs typeface="B Zar" panose="00000400000000000000" pitchFamily="2" charset="-78"/>
              </a:rPr>
              <a:t>از </a:t>
            </a:r>
            <a:r>
              <a:rPr lang="fa-IR" sz="3200" dirty="0" smtClean="0">
                <a:solidFill>
                  <a:schemeClr val="tx1"/>
                </a:solidFill>
                <a:cs typeface="B Zar" panose="00000400000000000000" pitchFamily="2" charset="-78"/>
              </a:rPr>
              <a:t>ویرایش </a:t>
            </a:r>
            <a:r>
              <a:rPr lang="fa-IR" sz="3200" dirty="0">
                <a:solidFill>
                  <a:schemeClr val="tx1"/>
                </a:solidFill>
                <a:cs typeface="B Zar" panose="00000400000000000000" pitchFamily="2" charset="-78"/>
              </a:rPr>
              <a:t>های </a:t>
            </a:r>
            <a:r>
              <a:rPr lang="fa-IR" sz="3200" dirty="0" smtClean="0">
                <a:solidFill>
                  <a:schemeClr val="tx1"/>
                </a:solidFill>
                <a:cs typeface="B Zar" panose="00000400000000000000" pitchFamily="2" charset="-78"/>
              </a:rPr>
              <a:t>جدید ویندوز </a:t>
            </a:r>
            <a:r>
              <a:rPr lang="fa-IR" sz="3200" dirty="0" smtClean="0">
                <a:solidFill>
                  <a:schemeClr val="tx1"/>
                </a:solidFill>
                <a:cs typeface="B Zar" panose="00000400000000000000" pitchFamily="2" charset="-78"/>
              </a:rPr>
              <a:t>2008 سرور </a:t>
            </a:r>
          </a:p>
          <a:p>
            <a:pPr marL="0" indent="0" algn="just" rtl="1">
              <a:lnSpc>
                <a:spcPct val="120000"/>
              </a:lnSpc>
              <a:buNone/>
            </a:pPr>
            <a:r>
              <a:rPr lang="fa-IR" sz="3200" dirty="0" smtClean="0">
                <a:solidFill>
                  <a:schemeClr val="tx1"/>
                </a:solidFill>
                <a:cs typeface="B Zar" panose="00000400000000000000" pitchFamily="2" charset="-78"/>
              </a:rPr>
              <a:t>کاربرد:</a:t>
            </a:r>
          </a:p>
          <a:p>
            <a:pPr lvl="1" algn="just" rtl="1">
              <a:lnSpc>
                <a:spcPct val="120000"/>
              </a:lnSpc>
            </a:pPr>
            <a:r>
              <a:rPr lang="fa-IR" sz="3000" dirty="0" smtClean="0">
                <a:solidFill>
                  <a:schemeClr val="tx1"/>
                </a:solidFill>
                <a:cs typeface="B Zar" panose="00000400000000000000" pitchFamily="2" charset="-78"/>
              </a:rPr>
              <a:t>برای </a:t>
            </a:r>
            <a:r>
              <a:rPr lang="fa-IR" sz="3000" dirty="0">
                <a:solidFill>
                  <a:schemeClr val="tx1"/>
                </a:solidFill>
                <a:cs typeface="B Zar" panose="00000400000000000000" pitchFamily="2" charset="-78"/>
              </a:rPr>
              <a:t>کارهای به اشتراک گذاری </a:t>
            </a:r>
            <a:r>
              <a:rPr lang="fa-IR" sz="3000" dirty="0" smtClean="0">
                <a:solidFill>
                  <a:schemeClr val="tx1"/>
                </a:solidFill>
                <a:cs typeface="B Zar" panose="00000400000000000000" pitchFamily="2" charset="-78"/>
              </a:rPr>
              <a:t>فایل </a:t>
            </a:r>
            <a:r>
              <a:rPr lang="fa-IR" sz="3000" dirty="0">
                <a:solidFill>
                  <a:schemeClr val="tx1"/>
                </a:solidFill>
                <a:cs typeface="B Zar" panose="00000400000000000000" pitchFamily="2" charset="-78"/>
              </a:rPr>
              <a:t>و چاپگر </a:t>
            </a:r>
            <a:r>
              <a:rPr lang="fa-IR" sz="3000" dirty="0" smtClean="0">
                <a:solidFill>
                  <a:schemeClr val="tx1"/>
                </a:solidFill>
                <a:cs typeface="B Zar" panose="00000400000000000000" pitchFamily="2" charset="-78"/>
              </a:rPr>
              <a:t>بهینه </a:t>
            </a:r>
            <a:r>
              <a:rPr lang="fa-IR" sz="3000" dirty="0">
                <a:solidFill>
                  <a:schemeClr val="tx1"/>
                </a:solidFill>
                <a:cs typeface="B Zar" panose="00000400000000000000" pitchFamily="2" charset="-78"/>
              </a:rPr>
              <a:t>سازی شده است</a:t>
            </a:r>
            <a:r>
              <a:rPr lang="fa-IR" sz="3000" dirty="0" smtClean="0">
                <a:solidFill>
                  <a:schemeClr val="tx1"/>
                </a:solidFill>
                <a:cs typeface="B Zar" panose="00000400000000000000" pitchFamily="2" charset="-78"/>
              </a:rPr>
              <a:t>.</a:t>
            </a:r>
          </a:p>
        </p:txBody>
      </p:sp>
    </p:spTree>
    <p:extLst>
      <p:ext uri="{BB962C8B-B14F-4D97-AF65-F5344CB8AC3E}">
        <p14:creationId xmlns:p14="http://schemas.microsoft.com/office/powerpoint/2010/main" val="340772888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0163" y="624110"/>
            <a:ext cx="9714449" cy="1280890"/>
          </a:xfrm>
        </p:spPr>
        <p:txBody>
          <a:bodyPr>
            <a:normAutofit/>
          </a:bodyPr>
          <a:lstStyle/>
          <a:p>
            <a:pPr rtl="1"/>
            <a:r>
              <a:rPr lang="fa-IR" sz="4000" dirty="0" smtClean="0">
                <a:cs typeface="B Titr" panose="00000700000000000000" pitchFamily="2" charset="-78"/>
              </a:rPr>
              <a:t>ویرایش های ویندوز 2008 سرور</a:t>
            </a:r>
            <a:endParaRPr lang="en-US" sz="2400" dirty="0">
              <a:cs typeface="B Titr" panose="00000700000000000000" pitchFamily="2" charset="-78"/>
            </a:endParaRPr>
          </a:p>
        </p:txBody>
      </p:sp>
      <p:sp>
        <p:nvSpPr>
          <p:cNvPr id="3" name="Content Placeholder 2"/>
          <p:cNvSpPr>
            <a:spLocks noGrp="1"/>
          </p:cNvSpPr>
          <p:nvPr>
            <p:ph idx="1"/>
          </p:nvPr>
        </p:nvSpPr>
        <p:spPr>
          <a:xfrm>
            <a:off x="1249251" y="1695717"/>
            <a:ext cx="10259074" cy="4653567"/>
          </a:xfrm>
        </p:spPr>
        <p:txBody>
          <a:bodyPr>
            <a:normAutofit/>
          </a:bodyPr>
          <a:lstStyle/>
          <a:p>
            <a:pPr marL="0" indent="0" algn="just" rtl="1">
              <a:lnSpc>
                <a:spcPct val="120000"/>
              </a:lnSpc>
              <a:buNone/>
            </a:pPr>
            <a:r>
              <a:rPr lang="fa-IR" sz="3200" dirty="0" smtClean="0">
                <a:solidFill>
                  <a:schemeClr val="tx1"/>
                </a:solidFill>
                <a:cs typeface="B Zar" panose="00000400000000000000" pitchFamily="2" charset="-78"/>
              </a:rPr>
              <a:t>6- </a:t>
            </a:r>
            <a:r>
              <a:rPr lang="fa-IR" sz="3200" dirty="0" smtClean="0">
                <a:solidFill>
                  <a:schemeClr val="tx1"/>
                </a:solidFill>
                <a:cs typeface="B Zar" panose="00000400000000000000" pitchFamily="2" charset="-78"/>
              </a:rPr>
              <a:t>ویرایشی </a:t>
            </a:r>
            <a:r>
              <a:rPr lang="fa-IR" sz="3200" dirty="0">
                <a:solidFill>
                  <a:schemeClr val="tx1"/>
                </a:solidFill>
                <a:cs typeface="B Zar" panose="00000400000000000000" pitchFamily="2" charset="-78"/>
              </a:rPr>
              <a:t>بر  پایه پردازنده های </a:t>
            </a:r>
            <a:r>
              <a:rPr lang="fa-IR" sz="3200" dirty="0" smtClean="0">
                <a:solidFill>
                  <a:schemeClr val="tx1"/>
                </a:solidFill>
                <a:cs typeface="B Zar" panose="00000400000000000000" pitchFamily="2" charset="-78"/>
              </a:rPr>
              <a:t>ایتانیوم</a:t>
            </a:r>
          </a:p>
          <a:p>
            <a:pPr marL="0" indent="0" rtl="1">
              <a:lnSpc>
                <a:spcPct val="120000"/>
              </a:lnSpc>
              <a:buNone/>
            </a:pPr>
            <a:r>
              <a:rPr lang="fa-IR" sz="3200" dirty="0" smtClean="0">
                <a:solidFill>
                  <a:schemeClr val="tx1"/>
                </a:solidFill>
                <a:cs typeface="B Zar" panose="00000400000000000000" pitchFamily="2" charset="-78"/>
              </a:rPr>
              <a:t> </a:t>
            </a:r>
            <a:r>
              <a:rPr lang="en-US" sz="3200" dirty="0" smtClean="0">
                <a:solidFill>
                  <a:schemeClr val="tx1"/>
                </a:solidFill>
                <a:cs typeface="B Zar" panose="00000400000000000000" pitchFamily="2" charset="-78"/>
              </a:rPr>
              <a:t>Windows </a:t>
            </a:r>
            <a:r>
              <a:rPr lang="en-US" sz="3200" dirty="0">
                <a:solidFill>
                  <a:schemeClr val="tx1"/>
                </a:solidFill>
                <a:cs typeface="B Zar" panose="00000400000000000000" pitchFamily="2" charset="-78"/>
              </a:rPr>
              <a:t>server for Itanium-Based System</a:t>
            </a:r>
          </a:p>
          <a:p>
            <a:pPr algn="just" rtl="1">
              <a:lnSpc>
                <a:spcPct val="120000"/>
              </a:lnSpc>
            </a:pPr>
            <a:r>
              <a:rPr lang="fa-IR" sz="3200" dirty="0" smtClean="0">
                <a:solidFill>
                  <a:schemeClr val="tx1"/>
                </a:solidFill>
                <a:cs typeface="B Zar" panose="00000400000000000000" pitchFamily="2" charset="-78"/>
              </a:rPr>
              <a:t>از </a:t>
            </a:r>
            <a:r>
              <a:rPr lang="fa-IR" sz="3200" dirty="0">
                <a:solidFill>
                  <a:schemeClr val="tx1"/>
                </a:solidFill>
                <a:cs typeface="B Zar" panose="00000400000000000000" pitchFamily="2" charset="-78"/>
              </a:rPr>
              <a:t>ویرایش های جدید ویندوز </a:t>
            </a:r>
            <a:r>
              <a:rPr lang="fa-IR" sz="3200" dirty="0" smtClean="0">
                <a:solidFill>
                  <a:schemeClr val="tx1"/>
                </a:solidFill>
                <a:cs typeface="B Zar" panose="00000400000000000000" pitchFamily="2" charset="-78"/>
              </a:rPr>
              <a:t>2008 سرور </a:t>
            </a:r>
            <a:r>
              <a:rPr lang="fa-IR" sz="3200" dirty="0">
                <a:solidFill>
                  <a:schemeClr val="tx1"/>
                </a:solidFill>
                <a:cs typeface="B Zar" panose="00000400000000000000" pitchFamily="2" charset="-78"/>
              </a:rPr>
              <a:t>بر </a:t>
            </a:r>
            <a:r>
              <a:rPr lang="fa-IR" sz="3200" dirty="0" smtClean="0">
                <a:solidFill>
                  <a:schemeClr val="tx1"/>
                </a:solidFill>
                <a:cs typeface="B Zar" panose="00000400000000000000" pitchFamily="2" charset="-78"/>
              </a:rPr>
              <a:t>اساس </a:t>
            </a:r>
            <a:r>
              <a:rPr lang="fa-IR" sz="3200" dirty="0">
                <a:solidFill>
                  <a:schemeClr val="tx1"/>
                </a:solidFill>
                <a:cs typeface="B Zar" panose="00000400000000000000" pitchFamily="2" charset="-78"/>
              </a:rPr>
              <a:t>پردازنده های </a:t>
            </a:r>
            <a:r>
              <a:rPr lang="fa-IR" sz="3200" dirty="0" smtClean="0">
                <a:solidFill>
                  <a:schemeClr val="tx1"/>
                </a:solidFill>
                <a:cs typeface="B Zar" panose="00000400000000000000" pitchFamily="2" charset="-78"/>
              </a:rPr>
              <a:t>64 بیتی ایتانیوم</a:t>
            </a:r>
            <a:endParaRPr lang="fa-IR" sz="3200" dirty="0">
              <a:solidFill>
                <a:schemeClr val="tx1"/>
              </a:solidFill>
              <a:cs typeface="B Zar" panose="00000400000000000000" pitchFamily="2" charset="-78"/>
            </a:endParaRPr>
          </a:p>
        </p:txBody>
      </p:sp>
    </p:spTree>
    <p:extLst>
      <p:ext uri="{BB962C8B-B14F-4D97-AF65-F5344CB8AC3E}">
        <p14:creationId xmlns:p14="http://schemas.microsoft.com/office/powerpoint/2010/main" val="317123734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0163" y="624110"/>
            <a:ext cx="9714449" cy="1280890"/>
          </a:xfrm>
        </p:spPr>
        <p:txBody>
          <a:bodyPr>
            <a:normAutofit/>
          </a:bodyPr>
          <a:lstStyle/>
          <a:p>
            <a:pPr rtl="1"/>
            <a:r>
              <a:rPr lang="fa-IR" sz="4000" dirty="0">
                <a:cs typeface="B Titr" panose="00000700000000000000" pitchFamily="2" charset="-78"/>
              </a:rPr>
              <a:t>دلایل استفاده  از ویندوز </a:t>
            </a:r>
            <a:r>
              <a:rPr lang="fa-IR" sz="4000" dirty="0" smtClean="0">
                <a:cs typeface="B Titr" panose="00000700000000000000" pitchFamily="2" charset="-78"/>
              </a:rPr>
              <a:t>2008 سرور </a:t>
            </a:r>
            <a:endParaRPr lang="en-US" sz="2400" dirty="0">
              <a:cs typeface="B Titr" panose="00000700000000000000" pitchFamily="2" charset="-78"/>
            </a:endParaRPr>
          </a:p>
        </p:txBody>
      </p:sp>
      <p:sp>
        <p:nvSpPr>
          <p:cNvPr id="3" name="Content Placeholder 2"/>
          <p:cNvSpPr>
            <a:spLocks noGrp="1"/>
          </p:cNvSpPr>
          <p:nvPr>
            <p:ph idx="1"/>
          </p:nvPr>
        </p:nvSpPr>
        <p:spPr>
          <a:xfrm>
            <a:off x="1249251" y="1695717"/>
            <a:ext cx="10259074" cy="4653567"/>
          </a:xfrm>
        </p:spPr>
        <p:txBody>
          <a:bodyPr>
            <a:normAutofit fontScale="77500" lnSpcReduction="20000"/>
          </a:bodyPr>
          <a:lstStyle/>
          <a:p>
            <a:pPr marL="0" indent="0" algn="just" rtl="1">
              <a:lnSpc>
                <a:spcPct val="120000"/>
              </a:lnSpc>
              <a:buNone/>
            </a:pPr>
            <a:r>
              <a:rPr lang="fa-IR" sz="3200" dirty="0" smtClean="0">
                <a:solidFill>
                  <a:schemeClr val="tx1"/>
                </a:solidFill>
                <a:cs typeface="B Zar" panose="00000400000000000000" pitchFamily="2" charset="-78"/>
              </a:rPr>
              <a:t>الف</a:t>
            </a:r>
            <a:r>
              <a:rPr lang="fa-IR" sz="3200" dirty="0">
                <a:solidFill>
                  <a:schemeClr val="tx1"/>
                </a:solidFill>
                <a:cs typeface="B Zar" panose="00000400000000000000" pitchFamily="2" charset="-78"/>
              </a:rPr>
              <a:t>) </a:t>
            </a:r>
            <a:r>
              <a:rPr lang="fa-IR" sz="3200" dirty="0" smtClean="0">
                <a:solidFill>
                  <a:schemeClr val="tx1"/>
                </a:solidFill>
                <a:cs typeface="B Zar" panose="00000400000000000000" pitchFamily="2" charset="-78"/>
              </a:rPr>
              <a:t>وجود </a:t>
            </a:r>
            <a:r>
              <a:rPr lang="fa-IR" sz="3200" dirty="0">
                <a:solidFill>
                  <a:schemeClr val="tx1"/>
                </a:solidFill>
                <a:cs typeface="B Zar" panose="00000400000000000000" pitchFamily="2" charset="-78"/>
              </a:rPr>
              <a:t>ابزارهای خود تشخیص </a:t>
            </a:r>
            <a:r>
              <a:rPr lang="fa-IR" sz="3200" dirty="0" smtClean="0">
                <a:solidFill>
                  <a:schemeClr val="tx1"/>
                </a:solidFill>
                <a:cs typeface="B Zar" panose="00000400000000000000" pitchFamily="2" charset="-78"/>
              </a:rPr>
              <a:t>و </a:t>
            </a:r>
            <a:r>
              <a:rPr lang="fa-IR" sz="3200" dirty="0">
                <a:solidFill>
                  <a:schemeClr val="tx1"/>
                </a:solidFill>
                <a:cs typeface="B Zar" panose="00000400000000000000" pitchFamily="2" charset="-78"/>
              </a:rPr>
              <a:t>کنترل از راه دور</a:t>
            </a:r>
            <a:endParaRPr lang="fa-IR" sz="3200" dirty="0" smtClean="0">
              <a:solidFill>
                <a:schemeClr val="tx1"/>
              </a:solidFill>
              <a:cs typeface="B Zar" panose="00000400000000000000" pitchFamily="2" charset="-78"/>
            </a:endParaRPr>
          </a:p>
          <a:p>
            <a:pPr marL="0" indent="0" algn="just" rtl="1">
              <a:lnSpc>
                <a:spcPct val="120000"/>
              </a:lnSpc>
              <a:buNone/>
            </a:pPr>
            <a:r>
              <a:rPr lang="fa-IR" sz="3200" dirty="0" smtClean="0">
                <a:solidFill>
                  <a:schemeClr val="tx1"/>
                </a:solidFill>
                <a:cs typeface="B Zar" panose="00000400000000000000" pitchFamily="2" charset="-78"/>
              </a:rPr>
              <a:t>ب</a:t>
            </a:r>
            <a:r>
              <a:rPr lang="fa-IR" sz="3200" dirty="0">
                <a:solidFill>
                  <a:schemeClr val="tx1"/>
                </a:solidFill>
                <a:cs typeface="B Zar" panose="00000400000000000000" pitchFamily="2" charset="-78"/>
              </a:rPr>
              <a:t>) </a:t>
            </a:r>
            <a:r>
              <a:rPr lang="fa-IR" sz="3200" dirty="0" smtClean="0">
                <a:solidFill>
                  <a:schemeClr val="tx1"/>
                </a:solidFill>
                <a:cs typeface="B Zar" panose="00000400000000000000" pitchFamily="2" charset="-78"/>
              </a:rPr>
              <a:t>مدیریت </a:t>
            </a:r>
            <a:r>
              <a:rPr lang="fa-IR" sz="3200" dirty="0">
                <a:solidFill>
                  <a:schemeClr val="tx1"/>
                </a:solidFill>
                <a:cs typeface="B Zar" panose="00000400000000000000" pitchFamily="2" charset="-78"/>
              </a:rPr>
              <a:t>کنسول سرور جدید </a:t>
            </a:r>
            <a:endParaRPr lang="fa-IR" sz="3200" dirty="0" smtClean="0">
              <a:solidFill>
                <a:schemeClr val="tx1"/>
              </a:solidFill>
              <a:cs typeface="B Zar" panose="00000400000000000000" pitchFamily="2" charset="-78"/>
            </a:endParaRPr>
          </a:p>
          <a:p>
            <a:pPr marL="0" indent="0" algn="just" rtl="1">
              <a:lnSpc>
                <a:spcPct val="120000"/>
              </a:lnSpc>
              <a:buNone/>
            </a:pPr>
            <a:r>
              <a:rPr lang="fa-IR" sz="3200" dirty="0" smtClean="0">
                <a:solidFill>
                  <a:schemeClr val="tx1"/>
                </a:solidFill>
                <a:cs typeface="B Zar" panose="00000400000000000000" pitchFamily="2" charset="-78"/>
              </a:rPr>
              <a:t>ج</a:t>
            </a:r>
            <a:r>
              <a:rPr lang="fa-IR" sz="3200" dirty="0">
                <a:solidFill>
                  <a:schemeClr val="tx1"/>
                </a:solidFill>
                <a:cs typeface="B Zar" panose="00000400000000000000" pitchFamily="2" charset="-78"/>
              </a:rPr>
              <a:t>) انعطاف بیشتر در تنظیمات </a:t>
            </a:r>
            <a:r>
              <a:rPr lang="fa-IR" sz="3200" dirty="0" smtClean="0">
                <a:solidFill>
                  <a:schemeClr val="tx1"/>
                </a:solidFill>
                <a:cs typeface="B Zar" panose="00000400000000000000" pitchFamily="2" charset="-78"/>
              </a:rPr>
              <a:t>اختصاصی</a:t>
            </a:r>
          </a:p>
          <a:p>
            <a:pPr marL="0" indent="0" algn="just" rtl="1">
              <a:lnSpc>
                <a:spcPct val="120000"/>
              </a:lnSpc>
              <a:buNone/>
            </a:pPr>
            <a:r>
              <a:rPr lang="fa-IR" sz="3200" dirty="0" smtClean="0">
                <a:solidFill>
                  <a:schemeClr val="tx1"/>
                </a:solidFill>
                <a:cs typeface="B Zar" panose="00000400000000000000" pitchFamily="2" charset="-78"/>
              </a:rPr>
              <a:t>د</a:t>
            </a:r>
            <a:r>
              <a:rPr lang="fa-IR" sz="3200" dirty="0">
                <a:solidFill>
                  <a:schemeClr val="tx1"/>
                </a:solidFill>
                <a:cs typeface="B Zar" panose="00000400000000000000" pitchFamily="2" charset="-78"/>
              </a:rPr>
              <a:t>) پشتیبانی از مجازی سازی </a:t>
            </a:r>
            <a:endParaRPr lang="fa-IR" sz="3200" dirty="0" smtClean="0">
              <a:solidFill>
                <a:schemeClr val="tx1"/>
              </a:solidFill>
              <a:cs typeface="B Zar" panose="00000400000000000000" pitchFamily="2" charset="-78"/>
            </a:endParaRPr>
          </a:p>
          <a:p>
            <a:pPr marL="0" indent="0" algn="just" rtl="1">
              <a:lnSpc>
                <a:spcPct val="120000"/>
              </a:lnSpc>
              <a:buNone/>
            </a:pPr>
            <a:r>
              <a:rPr lang="fa-IR" sz="3200" dirty="0" smtClean="0">
                <a:solidFill>
                  <a:schemeClr val="tx1"/>
                </a:solidFill>
                <a:cs typeface="B Zar" panose="00000400000000000000" pitchFamily="2" charset="-78"/>
              </a:rPr>
              <a:t>ح</a:t>
            </a:r>
            <a:r>
              <a:rPr lang="fa-IR" sz="3200" dirty="0">
                <a:solidFill>
                  <a:schemeClr val="tx1"/>
                </a:solidFill>
                <a:cs typeface="B Zar" panose="00000400000000000000" pitchFamily="2" charset="-78"/>
              </a:rPr>
              <a:t>)  وجود ابزار جدید </a:t>
            </a:r>
            <a:r>
              <a:rPr lang="en-US" sz="3200" dirty="0" smtClean="0">
                <a:solidFill>
                  <a:schemeClr val="tx1"/>
                </a:solidFill>
                <a:cs typeface="B Zar" panose="00000400000000000000" pitchFamily="2" charset="-78"/>
              </a:rPr>
              <a:t>PowerShell</a:t>
            </a:r>
            <a:endParaRPr lang="fa-IR" sz="3200" dirty="0" smtClean="0">
              <a:solidFill>
                <a:schemeClr val="tx1"/>
              </a:solidFill>
              <a:cs typeface="B Zar" panose="00000400000000000000" pitchFamily="2" charset="-78"/>
            </a:endParaRPr>
          </a:p>
          <a:p>
            <a:pPr marL="0" indent="0" algn="just" rtl="1">
              <a:lnSpc>
                <a:spcPct val="120000"/>
              </a:lnSpc>
              <a:buNone/>
            </a:pPr>
            <a:r>
              <a:rPr lang="fa-IR" sz="3200" dirty="0" smtClean="0">
                <a:solidFill>
                  <a:schemeClr val="tx1"/>
                </a:solidFill>
                <a:cs typeface="B Zar" panose="00000400000000000000" pitchFamily="2" charset="-78"/>
              </a:rPr>
              <a:t>و</a:t>
            </a:r>
            <a:r>
              <a:rPr lang="fa-IR" sz="3200" dirty="0">
                <a:solidFill>
                  <a:schemeClr val="tx1"/>
                </a:solidFill>
                <a:cs typeface="B Zar" panose="00000400000000000000" pitchFamily="2" charset="-78"/>
              </a:rPr>
              <a:t>) حفاظت قوی تر از درایو ها </a:t>
            </a:r>
            <a:r>
              <a:rPr lang="fa-IR" sz="3200" dirty="0" smtClean="0">
                <a:solidFill>
                  <a:schemeClr val="tx1"/>
                </a:solidFill>
                <a:cs typeface="B Zar" panose="00000400000000000000" pitchFamily="2" charset="-78"/>
              </a:rPr>
              <a:t>مانند</a:t>
            </a:r>
            <a:r>
              <a:rPr lang="en-US" sz="3200" dirty="0" smtClean="0">
                <a:solidFill>
                  <a:schemeClr val="tx1"/>
                </a:solidFill>
                <a:cs typeface="B Zar" panose="00000400000000000000" pitchFamily="2" charset="-78"/>
              </a:rPr>
              <a:t>BitLocker Drive Encryption</a:t>
            </a:r>
            <a:r>
              <a:rPr lang="fa-IR" sz="3200" dirty="0" smtClean="0">
                <a:solidFill>
                  <a:schemeClr val="tx1"/>
                </a:solidFill>
                <a:cs typeface="B Zar" panose="00000400000000000000" pitchFamily="2" charset="-78"/>
              </a:rPr>
              <a:t> </a:t>
            </a:r>
            <a:endParaRPr lang="en-US" sz="3200" dirty="0" smtClean="0">
              <a:solidFill>
                <a:schemeClr val="tx1"/>
              </a:solidFill>
              <a:cs typeface="B Zar" panose="00000400000000000000" pitchFamily="2" charset="-78"/>
            </a:endParaRPr>
          </a:p>
          <a:p>
            <a:pPr marL="0" indent="0" algn="just" rtl="1">
              <a:lnSpc>
                <a:spcPct val="120000"/>
              </a:lnSpc>
              <a:buNone/>
            </a:pPr>
            <a:r>
              <a:rPr lang="fa-IR" sz="3200" dirty="0" smtClean="0">
                <a:solidFill>
                  <a:schemeClr val="tx1"/>
                </a:solidFill>
                <a:cs typeface="B Zar" panose="00000400000000000000" pitchFamily="2" charset="-78"/>
              </a:rPr>
              <a:t>ز</a:t>
            </a:r>
            <a:r>
              <a:rPr lang="fa-IR" sz="3200" dirty="0">
                <a:solidFill>
                  <a:schemeClr val="tx1"/>
                </a:solidFill>
                <a:cs typeface="B Zar" panose="00000400000000000000" pitchFamily="2" charset="-78"/>
              </a:rPr>
              <a:t>)  </a:t>
            </a:r>
            <a:r>
              <a:rPr lang="fa-IR" sz="3200" dirty="0" smtClean="0">
                <a:solidFill>
                  <a:schemeClr val="tx1"/>
                </a:solidFill>
                <a:cs typeface="B Zar" panose="00000400000000000000" pitchFamily="2" charset="-78"/>
              </a:rPr>
              <a:t>بهبود</a:t>
            </a:r>
            <a:r>
              <a:rPr lang="en-US" sz="3200" dirty="0" smtClean="0">
                <a:solidFill>
                  <a:schemeClr val="tx1"/>
                </a:solidFill>
                <a:cs typeface="B Zar" panose="00000400000000000000" pitchFamily="2" charset="-78"/>
              </a:rPr>
              <a:t> TCP/IP</a:t>
            </a:r>
            <a:r>
              <a:rPr lang="fa-IR" sz="3200" dirty="0" smtClean="0">
                <a:solidFill>
                  <a:schemeClr val="tx1"/>
                </a:solidFill>
                <a:cs typeface="B Zar" panose="00000400000000000000" pitchFamily="2" charset="-78"/>
              </a:rPr>
              <a:t>(با اضافه </a:t>
            </a:r>
            <a:r>
              <a:rPr lang="fa-IR" sz="3200" dirty="0">
                <a:solidFill>
                  <a:schemeClr val="tx1"/>
                </a:solidFill>
                <a:cs typeface="B Zar" panose="00000400000000000000" pitchFamily="2" charset="-78"/>
              </a:rPr>
              <a:t>شدن </a:t>
            </a:r>
            <a:r>
              <a:rPr lang="en-US" sz="3200" dirty="0" smtClean="0">
                <a:solidFill>
                  <a:schemeClr val="tx1"/>
                </a:solidFill>
                <a:cs typeface="B Zar" panose="00000400000000000000" pitchFamily="2" charset="-78"/>
              </a:rPr>
              <a:t>TCP/IP v6</a:t>
            </a:r>
            <a:r>
              <a:rPr lang="fa-IR" sz="3200" dirty="0" smtClean="0">
                <a:solidFill>
                  <a:schemeClr val="tx1"/>
                </a:solidFill>
                <a:cs typeface="B Zar" panose="00000400000000000000" pitchFamily="2" charset="-78"/>
              </a:rPr>
              <a:t>)</a:t>
            </a:r>
          </a:p>
          <a:p>
            <a:pPr marL="0" indent="0" algn="just" rtl="1">
              <a:lnSpc>
                <a:spcPct val="120000"/>
              </a:lnSpc>
              <a:buNone/>
            </a:pPr>
            <a:r>
              <a:rPr lang="fa-IR" sz="3200" dirty="0" smtClean="0">
                <a:solidFill>
                  <a:schemeClr val="tx1"/>
                </a:solidFill>
                <a:cs typeface="B Zar" panose="00000400000000000000" pitchFamily="2" charset="-78"/>
              </a:rPr>
              <a:t>هـ</a:t>
            </a:r>
            <a:r>
              <a:rPr lang="fa-IR" sz="3200" dirty="0">
                <a:solidFill>
                  <a:schemeClr val="tx1"/>
                </a:solidFill>
                <a:cs typeface="B Zar" panose="00000400000000000000" pitchFamily="2" charset="-78"/>
              </a:rPr>
              <a:t>) امکان نصب  هسته سرور در محیط متنی به طور مستقل  با </a:t>
            </a:r>
            <a:r>
              <a:rPr lang="fa-IR" sz="3200" dirty="0" smtClean="0">
                <a:solidFill>
                  <a:schemeClr val="tx1"/>
                </a:solidFill>
                <a:cs typeface="B Zar" panose="00000400000000000000" pitchFamily="2" charset="-78"/>
              </a:rPr>
              <a:t>86 فرمان</a:t>
            </a:r>
            <a:endParaRPr lang="fa-IR" sz="3200" dirty="0">
              <a:solidFill>
                <a:schemeClr val="tx1"/>
              </a:solidFill>
              <a:cs typeface="B Zar" panose="00000400000000000000" pitchFamily="2" charset="-78"/>
            </a:endParaRPr>
          </a:p>
          <a:p>
            <a:pPr marL="0" indent="0" algn="just" rtl="1">
              <a:lnSpc>
                <a:spcPct val="120000"/>
              </a:lnSpc>
              <a:buNone/>
            </a:pPr>
            <a:r>
              <a:rPr lang="fa-IR" sz="3200" dirty="0" smtClean="0">
                <a:solidFill>
                  <a:schemeClr val="tx1"/>
                </a:solidFill>
                <a:cs typeface="B Zar" panose="00000400000000000000" pitchFamily="2" charset="-78"/>
              </a:rPr>
              <a:t>ط</a:t>
            </a:r>
            <a:r>
              <a:rPr lang="fa-IR" sz="3200" dirty="0">
                <a:solidFill>
                  <a:schemeClr val="tx1"/>
                </a:solidFill>
                <a:cs typeface="B Zar" panose="00000400000000000000" pitchFamily="2" charset="-78"/>
              </a:rPr>
              <a:t>) پشتیبانی از سرور خوشه ای (  سرور کلاستر ) </a:t>
            </a:r>
            <a:endParaRPr lang="fa-IR" sz="3200" dirty="0">
              <a:solidFill>
                <a:schemeClr val="tx1"/>
              </a:solidFill>
              <a:cs typeface="B Zar" panose="00000400000000000000" pitchFamily="2" charset="-78"/>
            </a:endParaRPr>
          </a:p>
        </p:txBody>
      </p:sp>
    </p:spTree>
    <p:extLst>
      <p:ext uri="{BB962C8B-B14F-4D97-AF65-F5344CB8AC3E}">
        <p14:creationId xmlns:p14="http://schemas.microsoft.com/office/powerpoint/2010/main" val="317199630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0163" y="624110"/>
            <a:ext cx="9714449" cy="1280890"/>
          </a:xfrm>
        </p:spPr>
        <p:txBody>
          <a:bodyPr>
            <a:normAutofit/>
          </a:bodyPr>
          <a:lstStyle/>
          <a:p>
            <a:pPr rtl="1"/>
            <a:r>
              <a:rPr lang="fa-IR" sz="4000" dirty="0" smtClean="0">
                <a:cs typeface="B Titr" panose="00000700000000000000" pitchFamily="2" charset="-78"/>
              </a:rPr>
              <a:t>حالات کاری ویندوز 2008 سرور </a:t>
            </a:r>
            <a:endParaRPr lang="en-US" sz="2400" dirty="0">
              <a:cs typeface="B Titr" panose="00000700000000000000" pitchFamily="2" charset="-78"/>
            </a:endParaRPr>
          </a:p>
        </p:txBody>
      </p:sp>
      <p:sp>
        <p:nvSpPr>
          <p:cNvPr id="3" name="Content Placeholder 2"/>
          <p:cNvSpPr>
            <a:spLocks noGrp="1"/>
          </p:cNvSpPr>
          <p:nvPr>
            <p:ph idx="1"/>
          </p:nvPr>
        </p:nvSpPr>
        <p:spPr>
          <a:xfrm>
            <a:off x="1249251" y="1695717"/>
            <a:ext cx="10259074" cy="4653567"/>
          </a:xfrm>
        </p:spPr>
        <p:txBody>
          <a:bodyPr>
            <a:normAutofit/>
          </a:bodyPr>
          <a:lstStyle/>
          <a:p>
            <a:pPr algn="just">
              <a:lnSpc>
                <a:spcPct val="120000"/>
              </a:lnSpc>
            </a:pPr>
            <a:r>
              <a:rPr lang="en-US" sz="3200" dirty="0" smtClean="0">
                <a:solidFill>
                  <a:schemeClr val="tx1"/>
                </a:solidFill>
                <a:cs typeface="B Zar" panose="00000400000000000000" pitchFamily="2" charset="-78"/>
              </a:rPr>
              <a:t>Workgroup</a:t>
            </a:r>
          </a:p>
          <a:p>
            <a:pPr algn="just">
              <a:lnSpc>
                <a:spcPct val="120000"/>
              </a:lnSpc>
            </a:pPr>
            <a:r>
              <a:rPr lang="en-US" sz="3200" dirty="0" smtClean="0">
                <a:solidFill>
                  <a:schemeClr val="tx1"/>
                </a:solidFill>
                <a:cs typeface="B Zar" panose="00000400000000000000" pitchFamily="2" charset="-78"/>
              </a:rPr>
              <a:t>Domain</a:t>
            </a:r>
            <a:endParaRPr lang="fa-IR" sz="3200" dirty="0" smtClean="0">
              <a:solidFill>
                <a:schemeClr val="tx1"/>
              </a:solidFill>
              <a:cs typeface="B Zar" panose="00000400000000000000" pitchFamily="2" charset="-78"/>
            </a:endParaRPr>
          </a:p>
          <a:p>
            <a:pPr marL="0" indent="0" algn="just" rtl="1">
              <a:lnSpc>
                <a:spcPct val="120000"/>
              </a:lnSpc>
              <a:buNone/>
            </a:pPr>
            <a:r>
              <a:rPr lang="fa-IR" sz="3200" dirty="0" smtClean="0">
                <a:solidFill>
                  <a:schemeClr val="tx1"/>
                </a:solidFill>
                <a:cs typeface="B Zar" panose="00000400000000000000" pitchFamily="2" charset="-78"/>
              </a:rPr>
              <a:t>نکته:بعضی </a:t>
            </a:r>
            <a:r>
              <a:rPr lang="fa-IR" sz="3200" dirty="0">
                <a:solidFill>
                  <a:schemeClr val="tx1"/>
                </a:solidFill>
                <a:cs typeface="B Zar" panose="00000400000000000000" pitchFamily="2" charset="-78"/>
              </a:rPr>
              <a:t>از نقش ها </a:t>
            </a:r>
            <a:r>
              <a:rPr lang="fa-IR" sz="3200" dirty="0" smtClean="0">
                <a:solidFill>
                  <a:schemeClr val="tx1"/>
                </a:solidFill>
                <a:cs typeface="B Zar" panose="00000400000000000000" pitchFamily="2" charset="-78"/>
              </a:rPr>
              <a:t>در </a:t>
            </a:r>
            <a:r>
              <a:rPr lang="fa-IR" sz="3200" dirty="0">
                <a:solidFill>
                  <a:schemeClr val="tx1"/>
                </a:solidFill>
                <a:cs typeface="B Zar" panose="00000400000000000000" pitchFamily="2" charset="-78"/>
              </a:rPr>
              <a:t>هر دو حالت کاری قابل استفاده می </a:t>
            </a:r>
            <a:r>
              <a:rPr lang="fa-IR" sz="3200" dirty="0" smtClean="0">
                <a:solidFill>
                  <a:schemeClr val="tx1"/>
                </a:solidFill>
                <a:cs typeface="B Zar" panose="00000400000000000000" pitchFamily="2" charset="-78"/>
              </a:rPr>
              <a:t>باشند،بعضی از نقش ها</a:t>
            </a:r>
            <a:r>
              <a:rPr lang="fa-IR" sz="3200" dirty="0">
                <a:solidFill>
                  <a:schemeClr val="tx1"/>
                </a:solidFill>
                <a:cs typeface="B Zar" panose="00000400000000000000" pitchFamily="2" charset="-78"/>
              </a:rPr>
              <a:t> </a:t>
            </a:r>
            <a:r>
              <a:rPr lang="fa-IR" sz="3200" dirty="0" smtClean="0">
                <a:solidFill>
                  <a:schemeClr val="tx1"/>
                </a:solidFill>
                <a:cs typeface="B Zar" panose="00000400000000000000" pitchFamily="2" charset="-78"/>
              </a:rPr>
              <a:t>نیز </a:t>
            </a:r>
            <a:r>
              <a:rPr lang="fa-IR" sz="3200" dirty="0">
                <a:solidFill>
                  <a:schemeClr val="tx1"/>
                </a:solidFill>
                <a:cs typeface="B Zar" panose="00000400000000000000" pitchFamily="2" charset="-78"/>
              </a:rPr>
              <a:t>فقط در </a:t>
            </a:r>
            <a:r>
              <a:rPr lang="en-US" sz="3200" dirty="0" smtClean="0">
                <a:solidFill>
                  <a:schemeClr val="tx1"/>
                </a:solidFill>
                <a:cs typeface="B Zar" panose="00000400000000000000" pitchFamily="2" charset="-78"/>
              </a:rPr>
              <a:t>Domain</a:t>
            </a:r>
            <a:endParaRPr lang="fa-IR" sz="3200" dirty="0" smtClean="0">
              <a:solidFill>
                <a:schemeClr val="tx1"/>
              </a:solidFill>
              <a:cs typeface="B Zar" panose="00000400000000000000" pitchFamily="2" charset="-78"/>
            </a:endParaRPr>
          </a:p>
        </p:txBody>
      </p:sp>
    </p:spTree>
    <p:extLst>
      <p:ext uri="{BB962C8B-B14F-4D97-AF65-F5344CB8AC3E}">
        <p14:creationId xmlns:p14="http://schemas.microsoft.com/office/powerpoint/2010/main" val="115648579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509" y="624110"/>
            <a:ext cx="10716491" cy="1280890"/>
          </a:xfrm>
        </p:spPr>
        <p:txBody>
          <a:bodyPr>
            <a:normAutofit/>
          </a:bodyPr>
          <a:lstStyle/>
          <a:p>
            <a:pPr rtl="1"/>
            <a:r>
              <a:rPr lang="fa-IR" sz="4000" dirty="0" smtClean="0">
                <a:cs typeface="B Titr" panose="00000700000000000000" pitchFamily="2" charset="-78"/>
              </a:rPr>
              <a:t>درخواست تعیین علت خاموش کردن ویندوز 2008 سرور </a:t>
            </a:r>
            <a:endParaRPr lang="en-US" sz="2400" dirty="0">
              <a:cs typeface="B Titr" panose="00000700000000000000" pitchFamily="2" charset="-78"/>
            </a:endParaRPr>
          </a:p>
        </p:txBody>
      </p:sp>
      <p:sp>
        <p:nvSpPr>
          <p:cNvPr id="3" name="Content Placeholder 2"/>
          <p:cNvSpPr>
            <a:spLocks noGrp="1"/>
          </p:cNvSpPr>
          <p:nvPr>
            <p:ph idx="1"/>
          </p:nvPr>
        </p:nvSpPr>
        <p:spPr>
          <a:xfrm>
            <a:off x="5818909" y="1695717"/>
            <a:ext cx="5922818" cy="4653567"/>
          </a:xfrm>
        </p:spPr>
        <p:txBody>
          <a:bodyPr>
            <a:normAutofit/>
          </a:bodyPr>
          <a:lstStyle/>
          <a:p>
            <a:pPr marL="0" indent="0" algn="just" rtl="1">
              <a:lnSpc>
                <a:spcPct val="120000"/>
              </a:lnSpc>
              <a:buNone/>
            </a:pPr>
            <a:r>
              <a:rPr lang="fa-IR" sz="3200" dirty="0" smtClean="0">
                <a:solidFill>
                  <a:schemeClr val="tx1"/>
                </a:solidFill>
                <a:cs typeface="B Zar" panose="00000400000000000000" pitchFamily="2" charset="-78"/>
              </a:rPr>
              <a:t>در </a:t>
            </a:r>
            <a:r>
              <a:rPr lang="fa-IR" sz="3200" dirty="0">
                <a:solidFill>
                  <a:schemeClr val="tx1"/>
                </a:solidFill>
                <a:cs typeface="B Zar" panose="00000400000000000000" pitchFamily="2" charset="-78"/>
              </a:rPr>
              <a:t>موقع خاموش کردن ویندوز 2008 سرور باید دلیلی داشت و آن </a:t>
            </a:r>
            <a:r>
              <a:rPr lang="fa-IR" sz="3200" dirty="0" smtClean="0">
                <a:solidFill>
                  <a:schemeClr val="tx1"/>
                </a:solidFill>
                <a:cs typeface="B Zar" panose="00000400000000000000" pitchFamily="2" charset="-78"/>
              </a:rPr>
              <a:t>دلیل را </a:t>
            </a:r>
            <a:r>
              <a:rPr lang="fa-IR" sz="3200" dirty="0">
                <a:solidFill>
                  <a:schemeClr val="tx1"/>
                </a:solidFill>
                <a:cs typeface="B Zar" panose="00000400000000000000" pitchFamily="2" charset="-78"/>
              </a:rPr>
              <a:t>باید در کادر </a:t>
            </a:r>
            <a:r>
              <a:rPr lang="en-US" sz="3200" dirty="0" smtClean="0">
                <a:solidFill>
                  <a:schemeClr val="tx1"/>
                </a:solidFill>
                <a:cs typeface="B Zar" panose="00000400000000000000" pitchFamily="2" charset="-78"/>
              </a:rPr>
              <a:t>Comment</a:t>
            </a:r>
            <a:r>
              <a:rPr lang="fa-IR" sz="3200" dirty="0" smtClean="0">
                <a:solidFill>
                  <a:schemeClr val="tx1"/>
                </a:solidFill>
                <a:cs typeface="B Zar" panose="00000400000000000000" pitchFamily="2" charset="-78"/>
              </a:rPr>
              <a:t> در </a:t>
            </a:r>
            <a:r>
              <a:rPr lang="fa-IR" sz="3200" dirty="0">
                <a:solidFill>
                  <a:schemeClr val="tx1"/>
                </a:solidFill>
                <a:cs typeface="B Zar" panose="00000400000000000000" pitchFamily="2" charset="-78"/>
              </a:rPr>
              <a:t>پنجره </a:t>
            </a:r>
            <a:r>
              <a:rPr lang="en-US" sz="3200" dirty="0" smtClean="0">
                <a:solidFill>
                  <a:schemeClr val="tx1"/>
                </a:solidFill>
                <a:cs typeface="B Zar" panose="00000400000000000000" pitchFamily="2" charset="-78"/>
              </a:rPr>
              <a:t>Shutdown</a:t>
            </a:r>
            <a:r>
              <a:rPr lang="fa-IR" sz="3200" dirty="0" smtClean="0">
                <a:solidFill>
                  <a:schemeClr val="tx1"/>
                </a:solidFill>
                <a:cs typeface="B Zar" panose="00000400000000000000" pitchFamily="2" charset="-78"/>
              </a:rPr>
              <a:t> مشخص </a:t>
            </a:r>
            <a:r>
              <a:rPr lang="fa-IR" sz="3200" dirty="0">
                <a:solidFill>
                  <a:schemeClr val="tx1"/>
                </a:solidFill>
                <a:cs typeface="B Zar" panose="00000400000000000000" pitchFamily="2" charset="-78"/>
              </a:rPr>
              <a:t>نمود </a:t>
            </a:r>
            <a:endParaRPr lang="fa-IR" sz="3200" dirty="0" smtClean="0">
              <a:solidFill>
                <a:schemeClr val="tx1"/>
              </a:solidFill>
              <a:cs typeface="B Zar" panose="00000400000000000000" pitchFamily="2" charset="-78"/>
            </a:endParaRPr>
          </a:p>
          <a:p>
            <a:pPr marL="0" indent="0" algn="just" rtl="1">
              <a:lnSpc>
                <a:spcPct val="120000"/>
              </a:lnSpc>
              <a:buNone/>
            </a:pPr>
            <a:r>
              <a:rPr lang="fa-IR" sz="3200" dirty="0" smtClean="0">
                <a:solidFill>
                  <a:schemeClr val="tx1"/>
                </a:solidFill>
                <a:cs typeface="B Zar" panose="00000400000000000000" pitchFamily="2" charset="-78"/>
              </a:rPr>
              <a:t>زیرا </a:t>
            </a:r>
            <a:r>
              <a:rPr lang="fa-IR" sz="3200" dirty="0">
                <a:solidFill>
                  <a:schemeClr val="tx1"/>
                </a:solidFill>
                <a:cs typeface="B Zar" panose="00000400000000000000" pitchFamily="2" charset="-78"/>
              </a:rPr>
              <a:t>معمولا سرورها </a:t>
            </a:r>
            <a:r>
              <a:rPr lang="fa-IR" sz="3200" dirty="0">
                <a:solidFill>
                  <a:srgbClr val="C00000"/>
                </a:solidFill>
                <a:cs typeface="B Zar" panose="00000400000000000000" pitchFamily="2" charset="-78"/>
              </a:rPr>
              <a:t>به طور دائم </a:t>
            </a:r>
            <a:r>
              <a:rPr lang="fa-IR" sz="3200" dirty="0">
                <a:solidFill>
                  <a:schemeClr val="tx1"/>
                </a:solidFill>
                <a:cs typeface="B Zar" panose="00000400000000000000" pitchFamily="2" charset="-78"/>
              </a:rPr>
              <a:t>مشغول سرویس  دهی هستند و به ندرت خاموش یا راه اندازی مجدد می شوند.</a:t>
            </a:r>
            <a:endParaRPr lang="fa-IR" sz="3200" dirty="0">
              <a:solidFill>
                <a:schemeClr val="tx1"/>
              </a:solidFill>
              <a:cs typeface="B Zar" panose="00000400000000000000" pitchFamily="2" charset="-78"/>
            </a:endParaRPr>
          </a:p>
        </p:txBody>
      </p:sp>
      <p:pic>
        <p:nvPicPr>
          <p:cNvPr id="4" name="Picture 3"/>
          <p:cNvPicPr>
            <a:picLocks noChangeAspect="1"/>
          </p:cNvPicPr>
          <p:nvPr/>
        </p:nvPicPr>
        <p:blipFill rotWithShape="1">
          <a:blip r:embed="rId2"/>
          <a:srcRect l="24392" t="13067" r="24496" b="9660"/>
          <a:stretch/>
        </p:blipFill>
        <p:spPr>
          <a:xfrm>
            <a:off x="248153" y="1638179"/>
            <a:ext cx="5570757" cy="4735143"/>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43309758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509" y="624110"/>
            <a:ext cx="10716491" cy="1280890"/>
          </a:xfrm>
        </p:spPr>
        <p:txBody>
          <a:bodyPr>
            <a:normAutofit/>
          </a:bodyPr>
          <a:lstStyle/>
          <a:p>
            <a:pPr rtl="1"/>
            <a:r>
              <a:rPr lang="fa-IR" sz="4000" dirty="0" smtClean="0">
                <a:cs typeface="B Titr" panose="00000700000000000000" pitchFamily="2" charset="-78"/>
              </a:rPr>
              <a:t>نکات عملی کار با ویندوز 2008 سرور </a:t>
            </a:r>
            <a:endParaRPr lang="en-US" sz="2400" dirty="0">
              <a:cs typeface="B Titr" panose="00000700000000000000" pitchFamily="2" charset="-78"/>
            </a:endParaRPr>
          </a:p>
        </p:txBody>
      </p:sp>
      <p:sp>
        <p:nvSpPr>
          <p:cNvPr id="3" name="Content Placeholder 2"/>
          <p:cNvSpPr>
            <a:spLocks noGrp="1"/>
          </p:cNvSpPr>
          <p:nvPr>
            <p:ph idx="1"/>
          </p:nvPr>
        </p:nvSpPr>
        <p:spPr>
          <a:xfrm>
            <a:off x="665018" y="1517073"/>
            <a:ext cx="11076709" cy="5070763"/>
          </a:xfrm>
        </p:spPr>
        <p:txBody>
          <a:bodyPr>
            <a:normAutofit/>
          </a:bodyPr>
          <a:lstStyle/>
          <a:p>
            <a:pPr marL="0" indent="0" algn="just" rtl="1">
              <a:lnSpc>
                <a:spcPct val="120000"/>
              </a:lnSpc>
              <a:buNone/>
            </a:pPr>
            <a:r>
              <a:rPr lang="fa-IR" sz="3200" dirty="0">
                <a:solidFill>
                  <a:schemeClr val="tx1"/>
                </a:solidFill>
                <a:cs typeface="B Zar" panose="00000400000000000000" pitchFamily="2" charset="-78"/>
              </a:rPr>
              <a:t>بعد از </a:t>
            </a:r>
            <a:r>
              <a:rPr lang="fa-IR" sz="3200" dirty="0" smtClean="0">
                <a:solidFill>
                  <a:schemeClr val="tx1"/>
                </a:solidFill>
                <a:cs typeface="B Zar" panose="00000400000000000000" pitchFamily="2" charset="-78"/>
              </a:rPr>
              <a:t>اینکه اولین </a:t>
            </a:r>
            <a:r>
              <a:rPr lang="fa-IR" sz="3200" dirty="0">
                <a:solidFill>
                  <a:schemeClr val="tx1"/>
                </a:solidFill>
                <a:cs typeface="B Zar" panose="00000400000000000000" pitchFamily="2" charset="-78"/>
              </a:rPr>
              <a:t>بار با کاربر </a:t>
            </a:r>
            <a:r>
              <a:rPr lang="fa-IR" sz="3200" dirty="0" smtClean="0">
                <a:solidFill>
                  <a:schemeClr val="tx1"/>
                </a:solidFill>
                <a:cs typeface="B Zar" panose="00000400000000000000" pitchFamily="2" charset="-78"/>
              </a:rPr>
              <a:t>مدیر </a:t>
            </a:r>
            <a:r>
              <a:rPr lang="fa-IR" sz="3200" dirty="0">
                <a:solidFill>
                  <a:schemeClr val="tx1"/>
                </a:solidFill>
                <a:cs typeface="B Zar" panose="00000400000000000000" pitchFamily="2" charset="-78"/>
              </a:rPr>
              <a:t>وارد </a:t>
            </a:r>
            <a:r>
              <a:rPr lang="fa-IR" sz="3200" dirty="0" smtClean="0">
                <a:solidFill>
                  <a:schemeClr val="tx1"/>
                </a:solidFill>
                <a:cs typeface="B Zar" panose="00000400000000000000" pitchFamily="2" charset="-78"/>
              </a:rPr>
              <a:t>محیط ویندوز شویم </a:t>
            </a:r>
            <a:r>
              <a:rPr lang="fa-IR" sz="3200" dirty="0">
                <a:solidFill>
                  <a:schemeClr val="tx1"/>
                </a:solidFill>
                <a:cs typeface="B Zar" panose="00000400000000000000" pitchFamily="2" charset="-78"/>
              </a:rPr>
              <a:t>صفحه </a:t>
            </a:r>
            <a:r>
              <a:rPr lang="fa-IR" sz="3200" dirty="0" smtClean="0">
                <a:solidFill>
                  <a:schemeClr val="tx1"/>
                </a:solidFill>
                <a:cs typeface="B Zar" panose="00000400000000000000" pitchFamily="2" charset="-78"/>
              </a:rPr>
              <a:t>پیکربندی اولیه وظایف ظاهر </a:t>
            </a:r>
            <a:r>
              <a:rPr lang="fa-IR" sz="3200" dirty="0">
                <a:solidFill>
                  <a:schemeClr val="tx1"/>
                </a:solidFill>
                <a:cs typeface="B Zar" panose="00000400000000000000" pitchFamily="2" charset="-78"/>
              </a:rPr>
              <a:t>می </a:t>
            </a:r>
            <a:r>
              <a:rPr lang="fa-IR" sz="3200" dirty="0" smtClean="0">
                <a:solidFill>
                  <a:schemeClr val="tx1"/>
                </a:solidFill>
                <a:cs typeface="B Zar" panose="00000400000000000000" pitchFamily="2" charset="-78"/>
              </a:rPr>
              <a:t>شود.</a:t>
            </a:r>
          </a:p>
          <a:p>
            <a:pPr marL="0" indent="0" algn="just" rtl="1">
              <a:lnSpc>
                <a:spcPct val="120000"/>
              </a:lnSpc>
              <a:buNone/>
            </a:pPr>
            <a:r>
              <a:rPr lang="fa-IR" sz="3200" dirty="0" smtClean="0">
                <a:solidFill>
                  <a:schemeClr val="tx1"/>
                </a:solidFill>
                <a:cs typeface="B Zar" panose="00000400000000000000" pitchFamily="2" charset="-78"/>
              </a:rPr>
              <a:t>امکانات قابل تنظیم در صفحه پیکربندی اولیه:</a:t>
            </a:r>
          </a:p>
          <a:p>
            <a:pPr algn="just" rtl="1">
              <a:lnSpc>
                <a:spcPct val="120000"/>
              </a:lnSpc>
              <a:tabLst>
                <a:tab pos="7315200" algn="r"/>
              </a:tabLst>
            </a:pPr>
            <a:r>
              <a:rPr lang="fa-IR" sz="3200" dirty="0" smtClean="0">
                <a:solidFill>
                  <a:schemeClr val="tx1"/>
                </a:solidFill>
                <a:cs typeface="B Zar" panose="00000400000000000000" pitchFamily="2" charset="-78"/>
              </a:rPr>
              <a:t>منطقه زمانی	</a:t>
            </a:r>
            <a:r>
              <a:rPr lang="fa-IR" sz="3200" dirty="0">
                <a:solidFill>
                  <a:schemeClr val="tx1"/>
                </a:solidFill>
                <a:cs typeface="B Zar" panose="00000400000000000000" pitchFamily="2" charset="-78"/>
              </a:rPr>
              <a:t>به روز رسانی </a:t>
            </a:r>
            <a:r>
              <a:rPr lang="fa-IR" sz="3200" dirty="0" smtClean="0">
                <a:solidFill>
                  <a:schemeClr val="tx1"/>
                </a:solidFill>
                <a:cs typeface="B Zar" panose="00000400000000000000" pitchFamily="2" charset="-78"/>
              </a:rPr>
              <a:t>ویندوز</a:t>
            </a:r>
          </a:p>
          <a:p>
            <a:pPr algn="just" rtl="1">
              <a:lnSpc>
                <a:spcPct val="120000"/>
              </a:lnSpc>
              <a:tabLst>
                <a:tab pos="7315200" algn="r"/>
              </a:tabLst>
            </a:pPr>
            <a:r>
              <a:rPr lang="fa-IR" sz="3200" dirty="0" smtClean="0">
                <a:solidFill>
                  <a:schemeClr val="tx1"/>
                </a:solidFill>
                <a:cs typeface="B Zar" panose="00000400000000000000" pitchFamily="2" charset="-78"/>
              </a:rPr>
              <a:t>اضافه </a:t>
            </a:r>
            <a:r>
              <a:rPr lang="fa-IR" sz="3200" dirty="0">
                <a:solidFill>
                  <a:schemeClr val="tx1"/>
                </a:solidFill>
                <a:cs typeface="B Zar" panose="00000400000000000000" pitchFamily="2" charset="-78"/>
              </a:rPr>
              <a:t>کردن آدرس </a:t>
            </a:r>
            <a:r>
              <a:rPr lang="fa-IR" sz="3200" dirty="0" smtClean="0">
                <a:solidFill>
                  <a:schemeClr val="tx1"/>
                </a:solidFill>
                <a:cs typeface="B Zar" panose="00000400000000000000" pitchFamily="2" charset="-78"/>
              </a:rPr>
              <a:t>های</a:t>
            </a:r>
            <a:r>
              <a:rPr lang="en-US" sz="3200" dirty="0">
                <a:solidFill>
                  <a:schemeClr val="tx1"/>
                </a:solidFill>
                <a:cs typeface="B Zar" panose="00000400000000000000" pitchFamily="2" charset="-78"/>
              </a:rPr>
              <a:t>IP </a:t>
            </a:r>
            <a:r>
              <a:rPr lang="fa-IR" sz="3200" dirty="0" smtClean="0">
                <a:solidFill>
                  <a:schemeClr val="tx1"/>
                </a:solidFill>
                <a:cs typeface="B Zar" panose="00000400000000000000" pitchFamily="2" charset="-78"/>
              </a:rPr>
              <a:t> و </a:t>
            </a:r>
            <a:r>
              <a:rPr lang="fa-IR" sz="3200" dirty="0">
                <a:solidFill>
                  <a:schemeClr val="tx1"/>
                </a:solidFill>
                <a:cs typeface="B Zar" panose="00000400000000000000" pitchFamily="2" charset="-78"/>
              </a:rPr>
              <a:t>پیکربندی </a:t>
            </a:r>
            <a:r>
              <a:rPr lang="fa-IR" sz="3200" dirty="0" smtClean="0">
                <a:solidFill>
                  <a:schemeClr val="tx1"/>
                </a:solidFill>
                <a:cs typeface="B Zar" panose="00000400000000000000" pitchFamily="2" charset="-78"/>
              </a:rPr>
              <a:t>آنها	</a:t>
            </a:r>
            <a:r>
              <a:rPr lang="fa-IR" sz="3200" dirty="0">
                <a:solidFill>
                  <a:schemeClr val="tx1"/>
                </a:solidFill>
                <a:cs typeface="B Zar" panose="00000400000000000000" pitchFamily="2" charset="-78"/>
              </a:rPr>
              <a:t>اضافه کردن نقش </a:t>
            </a:r>
            <a:r>
              <a:rPr lang="fa-IR" sz="3200" dirty="0" smtClean="0">
                <a:solidFill>
                  <a:schemeClr val="tx1"/>
                </a:solidFill>
                <a:cs typeface="B Zar" panose="00000400000000000000" pitchFamily="2" charset="-78"/>
              </a:rPr>
              <a:t>ها</a:t>
            </a:r>
            <a:endParaRPr lang="fa-IR" sz="3200" dirty="0">
              <a:solidFill>
                <a:schemeClr val="tx1"/>
              </a:solidFill>
              <a:cs typeface="B Zar" panose="00000400000000000000" pitchFamily="2" charset="-78"/>
            </a:endParaRPr>
          </a:p>
          <a:p>
            <a:pPr algn="just" rtl="1">
              <a:lnSpc>
                <a:spcPct val="120000"/>
              </a:lnSpc>
              <a:tabLst>
                <a:tab pos="7315200" algn="r"/>
              </a:tabLst>
            </a:pPr>
            <a:r>
              <a:rPr lang="fa-IR" sz="3200" dirty="0">
                <a:solidFill>
                  <a:schemeClr val="tx1"/>
                </a:solidFill>
                <a:cs typeface="B Zar" panose="00000400000000000000" pitchFamily="2" charset="-78"/>
              </a:rPr>
              <a:t>نامگذاری رایانه و اتصال آن به گروه کاری یا دامنه </a:t>
            </a:r>
            <a:r>
              <a:rPr lang="fa-IR" sz="3200" dirty="0" smtClean="0">
                <a:solidFill>
                  <a:schemeClr val="tx1"/>
                </a:solidFill>
                <a:cs typeface="B Zar" panose="00000400000000000000" pitchFamily="2" charset="-78"/>
              </a:rPr>
              <a:t>	</a:t>
            </a:r>
            <a:r>
              <a:rPr lang="fa-IR" sz="3200" dirty="0">
                <a:solidFill>
                  <a:schemeClr val="tx1"/>
                </a:solidFill>
                <a:cs typeface="B Zar" panose="00000400000000000000" pitchFamily="2" charset="-78"/>
              </a:rPr>
              <a:t>اضافه کردن اجزای ویندوز </a:t>
            </a:r>
          </a:p>
        </p:txBody>
      </p:sp>
    </p:spTree>
    <p:extLst>
      <p:ext uri="{BB962C8B-B14F-4D97-AF65-F5344CB8AC3E}">
        <p14:creationId xmlns:p14="http://schemas.microsoft.com/office/powerpoint/2010/main" val="33054929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4000" dirty="0" smtClean="0">
                <a:cs typeface="B Titr" panose="00000700000000000000" pitchFamily="2" charset="-78"/>
              </a:rPr>
              <a:t>  1- امنیت</a:t>
            </a:r>
            <a:endParaRPr lang="en-US" sz="4000" dirty="0">
              <a:cs typeface="B Titr" panose="00000700000000000000" pitchFamily="2" charset="-78"/>
            </a:endParaRPr>
          </a:p>
        </p:txBody>
      </p:sp>
      <p:sp>
        <p:nvSpPr>
          <p:cNvPr id="3" name="Content Placeholder 2"/>
          <p:cNvSpPr>
            <a:spLocks noGrp="1"/>
          </p:cNvSpPr>
          <p:nvPr>
            <p:ph idx="1"/>
          </p:nvPr>
        </p:nvSpPr>
        <p:spPr>
          <a:xfrm>
            <a:off x="1584101" y="1777285"/>
            <a:ext cx="9920511" cy="4520484"/>
          </a:xfrm>
        </p:spPr>
        <p:txBody>
          <a:bodyPr>
            <a:normAutofit fontScale="70000" lnSpcReduction="20000"/>
          </a:bodyPr>
          <a:lstStyle/>
          <a:p>
            <a:pPr marL="0" indent="0" algn="just" rtl="1">
              <a:lnSpc>
                <a:spcPct val="120000"/>
              </a:lnSpc>
              <a:buNone/>
            </a:pPr>
            <a:r>
              <a:rPr lang="fa-IR" sz="3200" dirty="0" smtClean="0">
                <a:cs typeface="B Zar" panose="00000400000000000000" pitchFamily="2" charset="-78"/>
              </a:rPr>
              <a:t>امنیت مهم ترین ویژگی سیستم عامل  </a:t>
            </a:r>
            <a:r>
              <a:rPr lang="fa-IR" sz="3200" dirty="0">
                <a:cs typeface="B Zar" panose="00000400000000000000" pitchFamily="2" charset="-78"/>
              </a:rPr>
              <a:t>است</a:t>
            </a:r>
            <a:r>
              <a:rPr lang="fa-IR" sz="3200" dirty="0" smtClean="0">
                <a:cs typeface="B Zar" panose="00000400000000000000" pitchFamily="2" charset="-78"/>
              </a:rPr>
              <a:t>. مسایل امنیتی </a:t>
            </a:r>
            <a:r>
              <a:rPr lang="fa-IR" sz="3200" dirty="0">
                <a:cs typeface="B Zar" panose="00000400000000000000" pitchFamily="2" charset="-78"/>
              </a:rPr>
              <a:t>هر چند که باعث </a:t>
            </a:r>
            <a:r>
              <a:rPr lang="fa-IR" sz="3200" dirty="0" smtClean="0">
                <a:cs typeface="B Zar" panose="00000400000000000000" pitchFamily="2" charset="-78"/>
              </a:rPr>
              <a:t>کندی سیستم می </a:t>
            </a:r>
            <a:r>
              <a:rPr lang="fa-IR" sz="3200" dirty="0">
                <a:cs typeface="B Zar" panose="00000400000000000000" pitchFamily="2" charset="-78"/>
              </a:rPr>
              <a:t>شود اما به عنوان رکن کار هر </a:t>
            </a:r>
            <a:r>
              <a:rPr lang="fa-IR" sz="3200" dirty="0" smtClean="0">
                <a:cs typeface="B Zar" panose="00000400000000000000" pitchFamily="2" charset="-78"/>
              </a:rPr>
              <a:t>سیستم </a:t>
            </a:r>
            <a:r>
              <a:rPr lang="fa-IR" sz="3200" dirty="0">
                <a:cs typeface="B Zar" panose="00000400000000000000" pitchFamily="2" charset="-78"/>
              </a:rPr>
              <a:t>عامل شبکه محسوب </a:t>
            </a:r>
            <a:r>
              <a:rPr lang="fa-IR" sz="3200" dirty="0" smtClean="0">
                <a:cs typeface="B Zar" panose="00000400000000000000" pitchFamily="2" charset="-78"/>
              </a:rPr>
              <a:t>می </a:t>
            </a:r>
            <a:r>
              <a:rPr lang="fa-IR" sz="3200" dirty="0">
                <a:cs typeface="B Zar" panose="00000400000000000000" pitchFamily="2" charset="-78"/>
              </a:rPr>
              <a:t>شود</a:t>
            </a:r>
            <a:r>
              <a:rPr lang="fa-IR" sz="3200" dirty="0" smtClean="0">
                <a:cs typeface="B Zar" panose="00000400000000000000" pitchFamily="2" charset="-78"/>
              </a:rPr>
              <a:t>.</a:t>
            </a:r>
          </a:p>
          <a:p>
            <a:pPr marL="0" indent="0" algn="just" rtl="1">
              <a:lnSpc>
                <a:spcPct val="120000"/>
              </a:lnSpc>
              <a:buNone/>
            </a:pPr>
            <a:r>
              <a:rPr lang="fa-IR" sz="3200" dirty="0" smtClean="0">
                <a:cs typeface="B Zar" panose="00000400000000000000" pitchFamily="2" charset="-78"/>
              </a:rPr>
              <a:t>حوزه های مختلف امنیت برای سیستم </a:t>
            </a:r>
            <a:r>
              <a:rPr lang="fa-IR" sz="3200" dirty="0">
                <a:cs typeface="B Zar" panose="00000400000000000000" pitchFamily="2" charset="-78"/>
              </a:rPr>
              <a:t>عامل </a:t>
            </a:r>
            <a:endParaRPr lang="fa-IR" sz="3200" dirty="0" smtClean="0">
              <a:cs typeface="B Zar" panose="00000400000000000000" pitchFamily="2" charset="-78"/>
            </a:endParaRPr>
          </a:p>
          <a:p>
            <a:pPr algn="just" rtl="1">
              <a:lnSpc>
                <a:spcPct val="120000"/>
              </a:lnSpc>
            </a:pPr>
            <a:r>
              <a:rPr lang="fa-IR" sz="3200" dirty="0" smtClean="0">
                <a:cs typeface="B Zar" panose="00000400000000000000" pitchFamily="2" charset="-78"/>
              </a:rPr>
              <a:t>الف) دسترسی </a:t>
            </a:r>
            <a:r>
              <a:rPr lang="fa-IR" sz="3200" dirty="0">
                <a:cs typeface="B Zar" panose="00000400000000000000" pitchFamily="2" charset="-78"/>
              </a:rPr>
              <a:t>بـه دیسک و فایل ــ سیستم</a:t>
            </a:r>
            <a:r>
              <a:rPr lang="en-US" sz="3200" dirty="0" smtClean="0">
                <a:cs typeface="B Zar" panose="00000400000000000000" pitchFamily="2" charset="-78"/>
              </a:rPr>
              <a:t> </a:t>
            </a:r>
            <a:r>
              <a:rPr lang="fa-IR" sz="3200" dirty="0" smtClean="0">
                <a:cs typeface="B Zar" panose="00000400000000000000" pitchFamily="2" charset="-78"/>
              </a:rPr>
              <a:t>(</a:t>
            </a:r>
            <a:r>
              <a:rPr lang="en-US" sz="2600" dirty="0">
                <a:cs typeface="B Zar" panose="00000400000000000000" pitchFamily="2" charset="-78"/>
              </a:rPr>
              <a:t>Disk &amp; </a:t>
            </a:r>
            <a:r>
              <a:rPr lang="en-US" sz="2600" dirty="0" smtClean="0">
                <a:cs typeface="B Zar" panose="00000400000000000000" pitchFamily="2" charset="-78"/>
              </a:rPr>
              <a:t>File-System </a:t>
            </a:r>
            <a:r>
              <a:rPr lang="en-US" sz="2600" dirty="0">
                <a:cs typeface="B Zar" panose="00000400000000000000" pitchFamily="2" charset="-78"/>
              </a:rPr>
              <a:t>Security</a:t>
            </a:r>
            <a:r>
              <a:rPr lang="fa-IR" sz="3200" dirty="0" smtClean="0">
                <a:cs typeface="B Zar" panose="00000400000000000000" pitchFamily="2" charset="-78"/>
              </a:rPr>
              <a:t>)</a:t>
            </a:r>
            <a:r>
              <a:rPr lang="en-US" sz="3200" dirty="0" smtClean="0">
                <a:cs typeface="B Zar" panose="00000400000000000000" pitchFamily="2" charset="-78"/>
              </a:rPr>
              <a:t> </a:t>
            </a:r>
            <a:endParaRPr lang="fa-IR" sz="3200" dirty="0" smtClean="0">
              <a:cs typeface="B Zar" panose="00000400000000000000" pitchFamily="2" charset="-78"/>
            </a:endParaRPr>
          </a:p>
          <a:p>
            <a:pPr algn="just" rtl="1">
              <a:lnSpc>
                <a:spcPct val="120000"/>
              </a:lnSpc>
            </a:pPr>
            <a:r>
              <a:rPr lang="fa-IR" sz="3200" dirty="0" smtClean="0">
                <a:cs typeface="B Zar" panose="00000400000000000000" pitchFamily="2" charset="-78"/>
              </a:rPr>
              <a:t>ب) امنیت </a:t>
            </a:r>
            <a:r>
              <a:rPr lang="fa-IR" sz="3200" dirty="0">
                <a:cs typeface="B Zar" panose="00000400000000000000" pitchFamily="2" charset="-78"/>
              </a:rPr>
              <a:t>در حوزه </a:t>
            </a:r>
            <a:r>
              <a:rPr lang="fa-IR" sz="3200" dirty="0" smtClean="0">
                <a:cs typeface="B Zar" panose="00000400000000000000" pitchFamily="2" charset="-78"/>
              </a:rPr>
              <a:t>عملیاتی </a:t>
            </a:r>
            <a:r>
              <a:rPr lang="fa-IR" sz="3200" dirty="0">
                <a:cs typeface="B Zar" panose="00000400000000000000" pitchFamily="2" charset="-78"/>
              </a:rPr>
              <a:t>که کاربرد عام دارند </a:t>
            </a:r>
            <a:r>
              <a:rPr lang="fa-IR" sz="3200" dirty="0" smtClean="0">
                <a:cs typeface="B Zar" panose="00000400000000000000" pitchFamily="2" charset="-78"/>
              </a:rPr>
              <a:t>مانند:</a:t>
            </a:r>
          </a:p>
          <a:p>
            <a:pPr lvl="1" algn="just" rtl="1">
              <a:lnSpc>
                <a:spcPct val="120000"/>
              </a:lnSpc>
            </a:pPr>
            <a:r>
              <a:rPr lang="fa-IR" sz="3000" dirty="0" smtClean="0">
                <a:cs typeface="B Zar" panose="00000400000000000000" pitchFamily="2" charset="-78"/>
              </a:rPr>
              <a:t>امنیت </a:t>
            </a:r>
            <a:r>
              <a:rPr lang="fa-IR" sz="3000" dirty="0">
                <a:cs typeface="B Zar" panose="00000400000000000000" pitchFamily="2" charset="-78"/>
              </a:rPr>
              <a:t>در حوزه </a:t>
            </a:r>
            <a:r>
              <a:rPr lang="fa-IR" sz="3000" dirty="0" smtClean="0">
                <a:cs typeface="B Zar" panose="00000400000000000000" pitchFamily="2" charset="-78"/>
              </a:rPr>
              <a:t>تغییر </a:t>
            </a:r>
            <a:r>
              <a:rPr lang="fa-IR" sz="3000" dirty="0">
                <a:cs typeface="B Zar" panose="00000400000000000000" pitchFamily="2" charset="-78"/>
              </a:rPr>
              <a:t>ساعت </a:t>
            </a:r>
            <a:r>
              <a:rPr lang="fa-IR" sz="3000" dirty="0" smtClean="0">
                <a:cs typeface="B Zar" panose="00000400000000000000" pitchFamily="2" charset="-78"/>
              </a:rPr>
              <a:t>سیستم(</a:t>
            </a:r>
            <a:r>
              <a:rPr lang="en-US" sz="2600" dirty="0">
                <a:cs typeface="B Zar" panose="00000400000000000000" pitchFamily="2" charset="-78"/>
              </a:rPr>
              <a:t>Changing System Time</a:t>
            </a:r>
            <a:r>
              <a:rPr lang="fa-IR" sz="3000" dirty="0">
                <a:cs typeface="B Zar" panose="00000400000000000000" pitchFamily="2" charset="-78"/>
              </a:rPr>
              <a:t>)</a:t>
            </a:r>
            <a:r>
              <a:rPr lang="en-US" sz="3000" dirty="0">
                <a:cs typeface="B Zar" panose="00000400000000000000" pitchFamily="2" charset="-78"/>
              </a:rPr>
              <a:t> </a:t>
            </a:r>
            <a:endParaRPr lang="fa-IR" sz="3000" dirty="0">
              <a:cs typeface="B Zar" panose="00000400000000000000" pitchFamily="2" charset="-78"/>
            </a:endParaRPr>
          </a:p>
          <a:p>
            <a:pPr lvl="1" algn="just" rtl="1">
              <a:lnSpc>
                <a:spcPct val="120000"/>
              </a:lnSpc>
            </a:pPr>
            <a:r>
              <a:rPr lang="fa-IR" sz="3000" dirty="0" smtClean="0">
                <a:cs typeface="B Zar" panose="00000400000000000000" pitchFamily="2" charset="-78"/>
              </a:rPr>
              <a:t>نصب </a:t>
            </a:r>
            <a:r>
              <a:rPr lang="fa-IR" sz="3000" dirty="0">
                <a:cs typeface="B Zar" panose="00000400000000000000" pitchFamily="2" charset="-78"/>
              </a:rPr>
              <a:t>نرم افزار، سخت افزار و انجام </a:t>
            </a:r>
            <a:r>
              <a:rPr lang="fa-IR" sz="3000" dirty="0" smtClean="0">
                <a:cs typeface="B Zar" panose="00000400000000000000" pitchFamily="2" charset="-78"/>
              </a:rPr>
              <a:t>تنظیمات(</a:t>
            </a:r>
            <a:r>
              <a:rPr lang="en-US" sz="2600" dirty="0">
                <a:cs typeface="B Zar" panose="00000400000000000000" pitchFamily="2" charset="-78"/>
              </a:rPr>
              <a:t>Hardware &amp; Software Installation</a:t>
            </a:r>
            <a:r>
              <a:rPr lang="fa-IR" sz="3000" dirty="0" smtClean="0">
                <a:cs typeface="B Zar" panose="00000400000000000000" pitchFamily="2" charset="-78"/>
              </a:rPr>
              <a:t>) </a:t>
            </a:r>
          </a:p>
          <a:p>
            <a:pPr lvl="1" algn="just" rtl="1">
              <a:lnSpc>
                <a:spcPct val="120000"/>
              </a:lnSpc>
            </a:pPr>
            <a:r>
              <a:rPr lang="fa-IR" sz="3000" dirty="0" smtClean="0">
                <a:cs typeface="B Zar" panose="00000400000000000000" pitchFamily="2" charset="-78"/>
              </a:rPr>
              <a:t>اجرای </a:t>
            </a:r>
            <a:r>
              <a:rPr lang="fa-IR" sz="3000" dirty="0">
                <a:cs typeface="B Zar" panose="00000400000000000000" pitchFamily="2" charset="-78"/>
              </a:rPr>
              <a:t>برنامه ها و </a:t>
            </a:r>
            <a:r>
              <a:rPr lang="fa-IR" sz="3000" dirty="0" smtClean="0">
                <a:cs typeface="B Zar" panose="00000400000000000000" pitchFamily="2" charset="-78"/>
              </a:rPr>
              <a:t>تغییر </a:t>
            </a:r>
            <a:r>
              <a:rPr lang="fa-IR" sz="3000" dirty="0">
                <a:cs typeface="B Zar" panose="00000400000000000000" pitchFamily="2" charset="-78"/>
              </a:rPr>
              <a:t>در </a:t>
            </a:r>
            <a:r>
              <a:rPr lang="fa-IR" sz="3000" dirty="0" smtClean="0">
                <a:cs typeface="B Zar" panose="00000400000000000000" pitchFamily="2" charset="-78"/>
              </a:rPr>
              <a:t>پارامترهای </a:t>
            </a:r>
            <a:r>
              <a:rPr lang="fa-IR" sz="3000" dirty="0">
                <a:cs typeface="B Zar" panose="00000400000000000000" pitchFamily="2" charset="-78"/>
              </a:rPr>
              <a:t>مربوطه </a:t>
            </a:r>
            <a:r>
              <a:rPr lang="fa-IR" sz="3000" dirty="0" smtClean="0">
                <a:cs typeface="B Zar" panose="00000400000000000000" pitchFamily="2" charset="-78"/>
              </a:rPr>
              <a:t>(</a:t>
            </a:r>
            <a:r>
              <a:rPr lang="en-US" sz="2600" dirty="0">
                <a:cs typeface="B Zar" panose="00000400000000000000" pitchFamily="2" charset="-78"/>
              </a:rPr>
              <a:t>Running Applications &amp; Services </a:t>
            </a:r>
            <a:r>
              <a:rPr lang="fa-IR" sz="3000" dirty="0" smtClean="0">
                <a:cs typeface="B Zar" panose="00000400000000000000" pitchFamily="2" charset="-78"/>
              </a:rPr>
              <a:t>)</a:t>
            </a:r>
          </a:p>
          <a:p>
            <a:pPr algn="just" rtl="1">
              <a:lnSpc>
                <a:spcPct val="120000"/>
              </a:lnSpc>
            </a:pPr>
            <a:r>
              <a:rPr lang="fa-IR" sz="3400" dirty="0" smtClean="0">
                <a:cs typeface="B Zar" panose="00000400000000000000" pitchFamily="2" charset="-78"/>
              </a:rPr>
              <a:t>ج) امنیت </a:t>
            </a:r>
            <a:r>
              <a:rPr lang="fa-IR" sz="3400" dirty="0">
                <a:cs typeface="B Zar" panose="00000400000000000000" pitchFamily="2" charset="-78"/>
              </a:rPr>
              <a:t>در حوزه شبکه و اطلاعات </a:t>
            </a:r>
            <a:r>
              <a:rPr lang="fa-IR" sz="3400" dirty="0" smtClean="0">
                <a:cs typeface="B Zar" panose="00000400000000000000" pitchFamily="2" charset="-78"/>
              </a:rPr>
              <a:t>تبادلی (</a:t>
            </a:r>
            <a:r>
              <a:rPr lang="en-US" sz="2800" dirty="0">
                <a:cs typeface="B Zar" panose="00000400000000000000" pitchFamily="2" charset="-78"/>
              </a:rPr>
              <a:t>Network Services</a:t>
            </a:r>
            <a:r>
              <a:rPr lang="fa-IR" sz="3400" dirty="0" smtClean="0">
                <a:cs typeface="B Zar" panose="00000400000000000000" pitchFamily="2" charset="-78"/>
              </a:rPr>
              <a:t>)</a:t>
            </a:r>
          </a:p>
          <a:p>
            <a:pPr algn="just" rtl="1">
              <a:lnSpc>
                <a:spcPct val="120000"/>
              </a:lnSpc>
            </a:pPr>
            <a:r>
              <a:rPr lang="fa-IR" sz="3200" dirty="0" smtClean="0">
                <a:cs typeface="B Zar" panose="00000400000000000000" pitchFamily="2" charset="-78"/>
              </a:rPr>
              <a:t>د) امنیت </a:t>
            </a:r>
            <a:r>
              <a:rPr lang="fa-IR" sz="3200" dirty="0">
                <a:cs typeface="B Zar" panose="00000400000000000000" pitchFamily="2" charset="-78"/>
              </a:rPr>
              <a:t>در ورود به </a:t>
            </a:r>
            <a:r>
              <a:rPr lang="fa-IR" sz="3200" dirty="0" smtClean="0">
                <a:cs typeface="B Zar" panose="00000400000000000000" pitchFamily="2" charset="-78"/>
              </a:rPr>
              <a:t>سیستم (</a:t>
            </a:r>
            <a:r>
              <a:rPr lang="en-US" sz="2600" dirty="0">
                <a:cs typeface="B Zar" panose="00000400000000000000" pitchFamily="2" charset="-78"/>
              </a:rPr>
              <a:t>System Login</a:t>
            </a:r>
            <a:r>
              <a:rPr lang="fa-IR" sz="3200" dirty="0" smtClean="0">
                <a:cs typeface="B Zar" panose="00000400000000000000" pitchFamily="2" charset="-78"/>
              </a:rPr>
              <a:t>)</a:t>
            </a:r>
            <a:endParaRPr lang="fa-IR" sz="3200" dirty="0">
              <a:cs typeface="B Zar" panose="00000400000000000000" pitchFamily="2" charset="-78"/>
            </a:endParaRPr>
          </a:p>
        </p:txBody>
      </p:sp>
    </p:spTree>
    <p:extLst>
      <p:ext uri="{BB962C8B-B14F-4D97-AF65-F5344CB8AC3E}">
        <p14:creationId xmlns:p14="http://schemas.microsoft.com/office/powerpoint/2010/main" val="268200671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509" y="624110"/>
            <a:ext cx="10716491" cy="1280890"/>
          </a:xfrm>
        </p:spPr>
        <p:txBody>
          <a:bodyPr>
            <a:normAutofit/>
          </a:bodyPr>
          <a:lstStyle/>
          <a:p>
            <a:pPr rtl="1"/>
            <a:r>
              <a:rPr lang="fa-IR" sz="4000" dirty="0" smtClean="0">
                <a:cs typeface="B Titr" panose="00000700000000000000" pitchFamily="2" charset="-78"/>
              </a:rPr>
              <a:t>نکات عملی کار با ویندوز 2008 سرور </a:t>
            </a:r>
            <a:endParaRPr lang="en-US" sz="2400" dirty="0">
              <a:cs typeface="B Titr" panose="00000700000000000000" pitchFamily="2" charset="-78"/>
            </a:endParaRPr>
          </a:p>
        </p:txBody>
      </p:sp>
      <p:sp>
        <p:nvSpPr>
          <p:cNvPr id="3" name="Content Placeholder 2"/>
          <p:cNvSpPr>
            <a:spLocks noGrp="1"/>
          </p:cNvSpPr>
          <p:nvPr>
            <p:ph idx="1"/>
          </p:nvPr>
        </p:nvSpPr>
        <p:spPr>
          <a:xfrm>
            <a:off x="665018" y="1517073"/>
            <a:ext cx="11076709" cy="5070763"/>
          </a:xfrm>
        </p:spPr>
        <p:txBody>
          <a:bodyPr>
            <a:normAutofit/>
          </a:bodyPr>
          <a:lstStyle/>
          <a:p>
            <a:pPr marL="0" indent="0" algn="just" rtl="1">
              <a:lnSpc>
                <a:spcPct val="120000"/>
              </a:lnSpc>
              <a:buNone/>
            </a:pPr>
            <a:r>
              <a:rPr lang="fa-IR" sz="3600" dirty="0" smtClean="0">
                <a:solidFill>
                  <a:schemeClr val="tx1"/>
                </a:solidFill>
                <a:cs typeface="B Zar" panose="00000400000000000000" pitchFamily="2" charset="-78"/>
              </a:rPr>
              <a:t>بعد </a:t>
            </a:r>
            <a:r>
              <a:rPr lang="fa-IR" sz="3600" dirty="0">
                <a:solidFill>
                  <a:schemeClr val="tx1"/>
                </a:solidFill>
                <a:cs typeface="B Zar" panose="00000400000000000000" pitchFamily="2" charset="-78"/>
              </a:rPr>
              <a:t>از نصب </a:t>
            </a:r>
            <a:r>
              <a:rPr lang="fa-IR" sz="3600" dirty="0" smtClean="0">
                <a:solidFill>
                  <a:schemeClr val="tx1"/>
                </a:solidFill>
                <a:cs typeface="B Zar" panose="00000400000000000000" pitchFamily="2" charset="-78"/>
              </a:rPr>
              <a:t>ویندوز 2008 سرور</a:t>
            </a:r>
            <a:r>
              <a:rPr lang="fa-IR" sz="3600" dirty="0">
                <a:solidFill>
                  <a:schemeClr val="tx1"/>
                </a:solidFill>
                <a:cs typeface="B Zar" panose="00000400000000000000" pitchFamily="2" charset="-78"/>
              </a:rPr>
              <a:t>، </a:t>
            </a:r>
            <a:r>
              <a:rPr lang="fa-IR" sz="3600" dirty="0" smtClean="0">
                <a:solidFill>
                  <a:schemeClr val="tx1"/>
                </a:solidFill>
                <a:cs typeface="B Zar" panose="00000400000000000000" pitchFamily="2" charset="-78"/>
              </a:rPr>
              <a:t>باید </a:t>
            </a:r>
            <a:r>
              <a:rPr lang="fa-IR" sz="3600" dirty="0">
                <a:solidFill>
                  <a:schemeClr val="tx1"/>
                </a:solidFill>
                <a:cs typeface="B Zar" panose="00000400000000000000" pitchFamily="2" charset="-78"/>
              </a:rPr>
              <a:t>آن را فعال نمایید چون ویندوزی را که نصب کرده  اید </a:t>
            </a:r>
            <a:r>
              <a:rPr lang="fa-IR" sz="3600" dirty="0" smtClean="0">
                <a:solidFill>
                  <a:schemeClr val="tx1"/>
                </a:solidFill>
                <a:cs typeface="B Zar" panose="00000400000000000000" pitchFamily="2" charset="-78"/>
              </a:rPr>
              <a:t>30 روزه </a:t>
            </a:r>
            <a:r>
              <a:rPr lang="fa-IR" sz="3600" dirty="0">
                <a:solidFill>
                  <a:schemeClr val="tx1"/>
                </a:solidFill>
                <a:cs typeface="B Zar" panose="00000400000000000000" pitchFamily="2" charset="-78"/>
              </a:rPr>
              <a:t>می باشد و بعد </a:t>
            </a:r>
            <a:r>
              <a:rPr lang="fa-IR" sz="3600" dirty="0" smtClean="0">
                <a:solidFill>
                  <a:schemeClr val="tx1"/>
                </a:solidFill>
                <a:cs typeface="B Zar" panose="00000400000000000000" pitchFamily="2" charset="-78"/>
              </a:rPr>
              <a:t>30 روز </a:t>
            </a:r>
            <a:r>
              <a:rPr lang="fa-IR" sz="3600" dirty="0">
                <a:solidFill>
                  <a:schemeClr val="tx1"/>
                </a:solidFill>
                <a:cs typeface="B Zar" panose="00000400000000000000" pitchFamily="2" charset="-78"/>
              </a:rPr>
              <a:t>شما فقط می توانید آن را </a:t>
            </a:r>
            <a:r>
              <a:rPr lang="fa-IR" sz="3600" dirty="0" smtClean="0">
                <a:solidFill>
                  <a:schemeClr val="tx1"/>
                </a:solidFill>
                <a:cs typeface="B Zar" panose="00000400000000000000" pitchFamily="2" charset="-78"/>
              </a:rPr>
              <a:t>فعال کنید و </a:t>
            </a:r>
            <a:r>
              <a:rPr lang="fa-IR" sz="3600" dirty="0">
                <a:solidFill>
                  <a:schemeClr val="tx1"/>
                </a:solidFill>
                <a:cs typeface="B Zar" panose="00000400000000000000" pitchFamily="2" charset="-78"/>
              </a:rPr>
              <a:t>امکان وارد شدن به </a:t>
            </a:r>
            <a:r>
              <a:rPr lang="fa-IR" sz="3600" dirty="0" smtClean="0">
                <a:solidFill>
                  <a:schemeClr val="tx1"/>
                </a:solidFill>
                <a:cs typeface="B Zar" panose="00000400000000000000" pitchFamily="2" charset="-78"/>
              </a:rPr>
              <a:t>محیط </a:t>
            </a:r>
            <a:r>
              <a:rPr lang="fa-IR" sz="3600" dirty="0">
                <a:solidFill>
                  <a:schemeClr val="tx1"/>
                </a:solidFill>
                <a:cs typeface="B Zar" panose="00000400000000000000" pitchFamily="2" charset="-78"/>
              </a:rPr>
              <a:t>اصلی را </a:t>
            </a:r>
            <a:r>
              <a:rPr lang="fa-IR" sz="3600" dirty="0" smtClean="0">
                <a:solidFill>
                  <a:schemeClr val="tx1"/>
                </a:solidFill>
                <a:cs typeface="B Zar" panose="00000400000000000000" pitchFamily="2" charset="-78"/>
              </a:rPr>
              <a:t>نخواهید </a:t>
            </a:r>
            <a:r>
              <a:rPr lang="fa-IR" sz="3600" dirty="0">
                <a:solidFill>
                  <a:schemeClr val="tx1"/>
                </a:solidFill>
                <a:cs typeface="B Zar" panose="00000400000000000000" pitchFamily="2" charset="-78"/>
              </a:rPr>
              <a:t>داشت (البته  </a:t>
            </a:r>
            <a:r>
              <a:rPr lang="fa-IR" sz="3600" dirty="0" smtClean="0">
                <a:solidFill>
                  <a:schemeClr val="tx1"/>
                </a:solidFill>
                <a:cs typeface="B Zar" panose="00000400000000000000" pitchFamily="2" charset="-78"/>
              </a:rPr>
              <a:t>این </a:t>
            </a:r>
            <a:r>
              <a:rPr lang="fa-IR" sz="3600" dirty="0">
                <a:solidFill>
                  <a:schemeClr val="tx1"/>
                </a:solidFill>
                <a:cs typeface="B Zar" panose="00000400000000000000" pitchFamily="2" charset="-78"/>
              </a:rPr>
              <a:t>کار  با کراک کردن </a:t>
            </a:r>
            <a:r>
              <a:rPr lang="fa-IR" sz="3600" dirty="0" smtClean="0">
                <a:solidFill>
                  <a:schemeClr val="tx1"/>
                </a:solidFill>
                <a:cs typeface="B Zar" panose="00000400000000000000" pitchFamily="2" charset="-78"/>
              </a:rPr>
              <a:t>غیر </a:t>
            </a:r>
            <a:r>
              <a:rPr lang="fa-IR" sz="3600" dirty="0">
                <a:solidFill>
                  <a:schemeClr val="tx1"/>
                </a:solidFill>
                <a:cs typeface="B Zar" panose="00000400000000000000" pitchFamily="2" charset="-78"/>
              </a:rPr>
              <a:t>فعال خواهد شد.)</a:t>
            </a:r>
          </a:p>
        </p:txBody>
      </p:sp>
    </p:spTree>
    <p:extLst>
      <p:ext uri="{BB962C8B-B14F-4D97-AF65-F5344CB8AC3E}">
        <p14:creationId xmlns:p14="http://schemas.microsoft.com/office/powerpoint/2010/main" val="189197804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509" y="624110"/>
            <a:ext cx="10716491" cy="1280890"/>
          </a:xfrm>
        </p:spPr>
        <p:txBody>
          <a:bodyPr>
            <a:normAutofit/>
          </a:bodyPr>
          <a:lstStyle/>
          <a:p>
            <a:pPr rtl="1"/>
            <a:r>
              <a:rPr lang="fa-IR" sz="4000" dirty="0" smtClean="0">
                <a:cs typeface="B Titr" panose="00000700000000000000" pitchFamily="2" charset="-78"/>
              </a:rPr>
              <a:t>نکات عملی کار با ویندوز 2008 سرور </a:t>
            </a:r>
            <a:endParaRPr lang="en-US" sz="2400" dirty="0">
              <a:cs typeface="B Titr" panose="00000700000000000000" pitchFamily="2" charset="-78"/>
            </a:endParaRPr>
          </a:p>
        </p:txBody>
      </p:sp>
      <p:sp>
        <p:nvSpPr>
          <p:cNvPr id="3" name="Content Placeholder 2"/>
          <p:cNvSpPr>
            <a:spLocks noGrp="1"/>
          </p:cNvSpPr>
          <p:nvPr>
            <p:ph idx="1"/>
          </p:nvPr>
        </p:nvSpPr>
        <p:spPr>
          <a:xfrm>
            <a:off x="665018" y="1517073"/>
            <a:ext cx="11076709" cy="5070763"/>
          </a:xfrm>
        </p:spPr>
        <p:txBody>
          <a:bodyPr>
            <a:normAutofit lnSpcReduction="10000"/>
          </a:bodyPr>
          <a:lstStyle/>
          <a:p>
            <a:pPr marL="0" indent="0" algn="just" rtl="1">
              <a:lnSpc>
                <a:spcPct val="120000"/>
              </a:lnSpc>
              <a:buNone/>
            </a:pPr>
            <a:r>
              <a:rPr lang="fa-IR" sz="3600" b="1" dirty="0">
                <a:solidFill>
                  <a:schemeClr val="tx1"/>
                </a:solidFill>
                <a:cs typeface="B Zar" panose="00000400000000000000" pitchFamily="2" charset="-78"/>
              </a:rPr>
              <a:t>نصب سرویس ها در ویندوز </a:t>
            </a:r>
            <a:r>
              <a:rPr lang="fa-IR" sz="3600" b="1" dirty="0" smtClean="0">
                <a:solidFill>
                  <a:schemeClr val="tx1"/>
                </a:solidFill>
                <a:cs typeface="B Zar" panose="00000400000000000000" pitchFamily="2" charset="-78"/>
              </a:rPr>
              <a:t>2008 سرور</a:t>
            </a:r>
          </a:p>
          <a:p>
            <a:pPr marL="0" indent="0" algn="just" rtl="1">
              <a:lnSpc>
                <a:spcPct val="120000"/>
              </a:lnSpc>
              <a:buNone/>
            </a:pPr>
            <a:r>
              <a:rPr lang="fa-IR" sz="3600" dirty="0" smtClean="0">
                <a:solidFill>
                  <a:schemeClr val="tx1"/>
                </a:solidFill>
                <a:cs typeface="B Zar" panose="00000400000000000000" pitchFamily="2" charset="-78"/>
              </a:rPr>
              <a:t>1- برنامه </a:t>
            </a:r>
            <a:r>
              <a:rPr lang="en-US" sz="3600" dirty="0" smtClean="0">
                <a:solidFill>
                  <a:schemeClr val="tx1"/>
                </a:solidFill>
                <a:cs typeface="B Zar" panose="00000400000000000000" pitchFamily="2" charset="-78"/>
              </a:rPr>
              <a:t>Server Manager</a:t>
            </a:r>
            <a:r>
              <a:rPr lang="fa-IR" sz="3600" dirty="0" smtClean="0">
                <a:solidFill>
                  <a:schemeClr val="tx1"/>
                </a:solidFill>
                <a:cs typeface="B Zar" panose="00000400000000000000" pitchFamily="2" charset="-78"/>
              </a:rPr>
              <a:t> (مدیریت سرویس </a:t>
            </a:r>
            <a:r>
              <a:rPr lang="fa-IR" sz="3600" dirty="0">
                <a:solidFill>
                  <a:schemeClr val="tx1"/>
                </a:solidFill>
                <a:cs typeface="B Zar" panose="00000400000000000000" pitchFamily="2" charset="-78"/>
              </a:rPr>
              <a:t>دهنده) را </a:t>
            </a:r>
            <a:r>
              <a:rPr lang="fa-IR" sz="3600" dirty="0" smtClean="0">
                <a:solidFill>
                  <a:schemeClr val="tx1"/>
                </a:solidFill>
                <a:cs typeface="B Zar" panose="00000400000000000000" pitchFamily="2" charset="-78"/>
              </a:rPr>
              <a:t>باید اجرا نمود</a:t>
            </a:r>
          </a:p>
          <a:p>
            <a:pPr>
              <a:lnSpc>
                <a:spcPct val="120000"/>
              </a:lnSpc>
            </a:pPr>
            <a:r>
              <a:rPr lang="fa-IR" sz="3600" dirty="0" smtClean="0">
                <a:solidFill>
                  <a:schemeClr val="tx1"/>
                </a:solidFill>
                <a:cs typeface="B Zar" panose="00000400000000000000" pitchFamily="2" charset="-78"/>
              </a:rPr>
              <a:t> </a:t>
            </a:r>
            <a:r>
              <a:rPr lang="en-US" sz="3600" dirty="0">
                <a:solidFill>
                  <a:schemeClr val="tx1"/>
                </a:solidFill>
                <a:cs typeface="B Zar" panose="00000400000000000000" pitchFamily="2" charset="-78"/>
              </a:rPr>
              <a:t>Start → Administrative Tools → Server </a:t>
            </a:r>
            <a:r>
              <a:rPr lang="en-US" sz="3600" dirty="0" smtClean="0">
                <a:solidFill>
                  <a:schemeClr val="tx1"/>
                </a:solidFill>
                <a:cs typeface="B Zar" panose="00000400000000000000" pitchFamily="2" charset="-78"/>
              </a:rPr>
              <a:t>Manager</a:t>
            </a:r>
            <a:endParaRPr lang="fa-IR" sz="3600" dirty="0" smtClean="0">
              <a:solidFill>
                <a:schemeClr val="tx1"/>
              </a:solidFill>
              <a:cs typeface="B Zar" panose="00000400000000000000" pitchFamily="2" charset="-78"/>
            </a:endParaRPr>
          </a:p>
          <a:p>
            <a:pPr marL="0" indent="0" algn="r" rtl="1">
              <a:lnSpc>
                <a:spcPct val="120000"/>
              </a:lnSpc>
              <a:buNone/>
            </a:pPr>
            <a:r>
              <a:rPr lang="fa-IR" sz="3600" dirty="0">
                <a:solidFill>
                  <a:schemeClr val="tx1"/>
                </a:solidFill>
                <a:cs typeface="B Zar" panose="00000400000000000000" pitchFamily="2" charset="-78"/>
              </a:rPr>
              <a:t>2- </a:t>
            </a:r>
            <a:r>
              <a:rPr lang="fa-IR" sz="3600" dirty="0" smtClean="0">
                <a:solidFill>
                  <a:schemeClr val="tx1"/>
                </a:solidFill>
                <a:cs typeface="B Zar" panose="00000400000000000000" pitchFamily="2" charset="-78"/>
              </a:rPr>
              <a:t>افزودن یک نقش برای سرور:در </a:t>
            </a:r>
            <a:r>
              <a:rPr lang="fa-IR" sz="3600" dirty="0">
                <a:solidFill>
                  <a:schemeClr val="tx1"/>
                </a:solidFill>
                <a:cs typeface="B Zar" panose="00000400000000000000" pitchFamily="2" charset="-78"/>
              </a:rPr>
              <a:t>پنجره </a:t>
            </a:r>
            <a:r>
              <a:rPr lang="en-US" sz="3600" dirty="0">
                <a:solidFill>
                  <a:schemeClr val="tx1"/>
                </a:solidFill>
                <a:cs typeface="B Zar" panose="00000400000000000000" pitchFamily="2" charset="-78"/>
              </a:rPr>
              <a:t>Server Manager </a:t>
            </a:r>
            <a:r>
              <a:rPr lang="fa-IR" sz="3600" dirty="0" smtClean="0">
                <a:solidFill>
                  <a:schemeClr val="tx1"/>
                </a:solidFill>
                <a:cs typeface="B Zar" panose="00000400000000000000" pitchFamily="2" charset="-78"/>
              </a:rPr>
              <a:t> به روش:</a:t>
            </a:r>
          </a:p>
          <a:p>
            <a:pPr lvl="1" algn="r" rtl="1">
              <a:lnSpc>
                <a:spcPct val="120000"/>
              </a:lnSpc>
            </a:pPr>
            <a:r>
              <a:rPr lang="fa-IR" sz="3400" dirty="0" smtClean="0">
                <a:solidFill>
                  <a:schemeClr val="tx1"/>
                </a:solidFill>
                <a:cs typeface="B Zar" panose="00000400000000000000" pitchFamily="2" charset="-78"/>
              </a:rPr>
              <a:t>در </a:t>
            </a:r>
            <a:r>
              <a:rPr lang="fa-IR" sz="3400" dirty="0">
                <a:solidFill>
                  <a:schemeClr val="tx1"/>
                </a:solidFill>
                <a:cs typeface="B Zar" panose="00000400000000000000" pitchFamily="2" charset="-78"/>
              </a:rPr>
              <a:t>سمت </a:t>
            </a:r>
            <a:r>
              <a:rPr lang="fa-IR" sz="3400" dirty="0" smtClean="0">
                <a:solidFill>
                  <a:schemeClr val="tx1"/>
                </a:solidFill>
                <a:cs typeface="B Zar" panose="00000400000000000000" pitchFamily="2" charset="-78"/>
              </a:rPr>
              <a:t>چپ</a:t>
            </a:r>
            <a:r>
              <a:rPr lang="fa-IR" sz="2600" dirty="0" smtClean="0">
                <a:solidFill>
                  <a:schemeClr val="tx1"/>
                </a:solidFill>
                <a:cs typeface="B Zar" panose="00000400000000000000" pitchFamily="2" charset="-78"/>
                <a:sym typeface="Wingdings" panose="05000000000000000000" pitchFamily="2" charset="2"/>
              </a:rPr>
              <a:t></a:t>
            </a:r>
            <a:r>
              <a:rPr lang="fa-IR" sz="3400" dirty="0" smtClean="0">
                <a:solidFill>
                  <a:schemeClr val="tx1"/>
                </a:solidFill>
                <a:cs typeface="B Zar" panose="00000400000000000000" pitchFamily="2" charset="-78"/>
              </a:rPr>
              <a:t> کلیک روی </a:t>
            </a:r>
            <a:r>
              <a:rPr lang="en-US" sz="3400" dirty="0" smtClean="0">
                <a:solidFill>
                  <a:schemeClr val="tx1"/>
                </a:solidFill>
                <a:cs typeface="B Zar" panose="00000400000000000000" pitchFamily="2" charset="-78"/>
              </a:rPr>
              <a:t>Roles</a:t>
            </a:r>
            <a:r>
              <a:rPr lang="fa-IR" sz="3400" dirty="0" smtClean="0">
                <a:solidFill>
                  <a:schemeClr val="tx1"/>
                </a:solidFill>
                <a:cs typeface="B Zar" panose="00000400000000000000" pitchFamily="2" charset="-78"/>
              </a:rPr>
              <a:t>(برای </a:t>
            </a:r>
            <a:r>
              <a:rPr lang="fa-IR" sz="3400" dirty="0">
                <a:solidFill>
                  <a:schemeClr val="tx1"/>
                </a:solidFill>
                <a:cs typeface="B Zar" panose="00000400000000000000" pitchFamily="2" charset="-78"/>
              </a:rPr>
              <a:t>کار با </a:t>
            </a:r>
            <a:r>
              <a:rPr lang="fa-IR" sz="3400" dirty="0" smtClean="0">
                <a:solidFill>
                  <a:schemeClr val="tx1"/>
                </a:solidFill>
                <a:cs typeface="B Zar" panose="00000400000000000000" pitchFamily="2" charset="-78"/>
              </a:rPr>
              <a:t>سرویس ها)</a:t>
            </a:r>
            <a:r>
              <a:rPr lang="fa-IR" sz="2600" dirty="0" smtClean="0">
                <a:solidFill>
                  <a:schemeClr val="tx1"/>
                </a:solidFill>
                <a:cs typeface="B Zar" panose="00000400000000000000" pitchFamily="2" charset="-78"/>
                <a:sym typeface="Wingdings" panose="05000000000000000000" pitchFamily="2" charset="2"/>
              </a:rPr>
              <a:t></a:t>
            </a:r>
            <a:r>
              <a:rPr lang="fa-IR" sz="3400" dirty="0" smtClean="0">
                <a:solidFill>
                  <a:schemeClr val="tx1"/>
                </a:solidFill>
                <a:cs typeface="B Zar" panose="00000400000000000000" pitchFamily="2" charset="-78"/>
              </a:rPr>
              <a:t>از </a:t>
            </a:r>
            <a:r>
              <a:rPr lang="fa-IR" sz="3400" dirty="0">
                <a:solidFill>
                  <a:schemeClr val="tx1"/>
                </a:solidFill>
                <a:cs typeface="B Zar" panose="00000400000000000000" pitchFamily="2" charset="-78"/>
              </a:rPr>
              <a:t>منوی </a:t>
            </a:r>
            <a:r>
              <a:rPr lang="en-US" sz="3400" dirty="0" smtClean="0">
                <a:solidFill>
                  <a:schemeClr val="tx1"/>
                </a:solidFill>
                <a:cs typeface="B Zar" panose="00000400000000000000" pitchFamily="2" charset="-78"/>
              </a:rPr>
              <a:t>Action</a:t>
            </a:r>
            <a:r>
              <a:rPr lang="fa-IR" sz="3400" dirty="0" smtClean="0">
                <a:solidFill>
                  <a:schemeClr val="tx1"/>
                </a:solidFill>
                <a:cs typeface="B Zar" panose="00000400000000000000" pitchFamily="2" charset="-78"/>
                <a:sym typeface="Wingdings" panose="05000000000000000000" pitchFamily="2" charset="2"/>
              </a:rPr>
              <a:t></a:t>
            </a:r>
            <a:r>
              <a:rPr lang="fa-IR" sz="3400" dirty="0" smtClean="0">
                <a:solidFill>
                  <a:schemeClr val="tx1"/>
                </a:solidFill>
                <a:cs typeface="B Zar" panose="00000400000000000000" pitchFamily="2" charset="-78"/>
              </a:rPr>
              <a:t>گزینه </a:t>
            </a:r>
            <a:r>
              <a:rPr lang="en-US" sz="3400" dirty="0" smtClean="0">
                <a:solidFill>
                  <a:schemeClr val="tx1"/>
                </a:solidFill>
                <a:cs typeface="B Zar" panose="00000400000000000000" pitchFamily="2" charset="-78"/>
              </a:rPr>
              <a:t> Add Role</a:t>
            </a:r>
          </a:p>
          <a:p>
            <a:pPr lvl="1" algn="r" rtl="1">
              <a:lnSpc>
                <a:spcPct val="120000"/>
              </a:lnSpc>
            </a:pPr>
            <a:r>
              <a:rPr lang="fa-IR" sz="3400" dirty="0" smtClean="0">
                <a:solidFill>
                  <a:schemeClr val="tx1"/>
                </a:solidFill>
                <a:cs typeface="B Zar" panose="00000400000000000000" pitchFamily="2" charset="-78"/>
              </a:rPr>
              <a:t>یا از کادر </a:t>
            </a:r>
            <a:r>
              <a:rPr lang="fa-IR" sz="3400" dirty="0">
                <a:solidFill>
                  <a:schemeClr val="tx1"/>
                </a:solidFill>
                <a:cs typeface="B Zar" panose="00000400000000000000" pitchFamily="2" charset="-78"/>
              </a:rPr>
              <a:t>سمت </a:t>
            </a:r>
            <a:r>
              <a:rPr lang="fa-IR" sz="3400" dirty="0" smtClean="0">
                <a:solidFill>
                  <a:schemeClr val="tx1"/>
                </a:solidFill>
                <a:cs typeface="B Zar" panose="00000400000000000000" pitchFamily="2" charset="-78"/>
              </a:rPr>
              <a:t>راست، کلیک روی </a:t>
            </a:r>
            <a:r>
              <a:rPr lang="fa-IR" sz="3400" dirty="0">
                <a:solidFill>
                  <a:schemeClr val="tx1"/>
                </a:solidFill>
                <a:cs typeface="B Zar" panose="00000400000000000000" pitchFamily="2" charset="-78"/>
              </a:rPr>
              <a:t>گزینه </a:t>
            </a:r>
            <a:r>
              <a:rPr lang="en-US" sz="3400" dirty="0">
                <a:solidFill>
                  <a:schemeClr val="tx1"/>
                </a:solidFill>
                <a:cs typeface="B Zar" panose="00000400000000000000" pitchFamily="2" charset="-78"/>
              </a:rPr>
              <a:t> Add Role</a:t>
            </a:r>
          </a:p>
        </p:txBody>
      </p:sp>
    </p:spTree>
    <p:extLst>
      <p:ext uri="{BB962C8B-B14F-4D97-AF65-F5344CB8AC3E}">
        <p14:creationId xmlns:p14="http://schemas.microsoft.com/office/powerpoint/2010/main" val="124506461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509" y="624110"/>
            <a:ext cx="10716491" cy="1280890"/>
          </a:xfrm>
        </p:spPr>
        <p:txBody>
          <a:bodyPr>
            <a:normAutofit/>
          </a:bodyPr>
          <a:lstStyle/>
          <a:p>
            <a:pPr rtl="1"/>
            <a:r>
              <a:rPr lang="fa-IR" sz="4000" dirty="0">
                <a:cs typeface="B Titr" panose="00000700000000000000" pitchFamily="2" charset="-78"/>
              </a:rPr>
              <a:t>انواع سرویس ها در ویندوز </a:t>
            </a:r>
            <a:r>
              <a:rPr lang="fa-IR" sz="4000" dirty="0" smtClean="0">
                <a:cs typeface="B Titr" panose="00000700000000000000" pitchFamily="2" charset="-78"/>
              </a:rPr>
              <a:t>2008 سرور </a:t>
            </a:r>
            <a:endParaRPr lang="en-US" sz="2400" dirty="0">
              <a:cs typeface="B Titr" panose="00000700000000000000" pitchFamily="2" charset="-78"/>
            </a:endParaRPr>
          </a:p>
        </p:txBody>
      </p:sp>
      <p:sp>
        <p:nvSpPr>
          <p:cNvPr id="3" name="Content Placeholder 2"/>
          <p:cNvSpPr>
            <a:spLocks noGrp="1"/>
          </p:cNvSpPr>
          <p:nvPr>
            <p:ph idx="1"/>
          </p:nvPr>
        </p:nvSpPr>
        <p:spPr>
          <a:xfrm>
            <a:off x="665018" y="1517073"/>
            <a:ext cx="11076709" cy="5070763"/>
          </a:xfrm>
        </p:spPr>
        <p:txBody>
          <a:bodyPr>
            <a:normAutofit/>
          </a:bodyPr>
          <a:lstStyle/>
          <a:p>
            <a:pPr algn="just">
              <a:lnSpc>
                <a:spcPct val="120000"/>
              </a:lnSpc>
            </a:pPr>
            <a:r>
              <a:rPr lang="en-US" sz="3600" dirty="0" smtClean="0">
                <a:solidFill>
                  <a:schemeClr val="tx1"/>
                </a:solidFill>
                <a:cs typeface="B Zar" panose="00000400000000000000" pitchFamily="2" charset="-78"/>
              </a:rPr>
              <a:t>File Services</a:t>
            </a:r>
          </a:p>
          <a:p>
            <a:pPr algn="just">
              <a:lnSpc>
                <a:spcPct val="120000"/>
              </a:lnSpc>
            </a:pPr>
            <a:r>
              <a:rPr lang="en-US" sz="3600" dirty="0" smtClean="0">
                <a:solidFill>
                  <a:schemeClr val="tx1"/>
                </a:solidFill>
                <a:cs typeface="B Zar" panose="00000400000000000000" pitchFamily="2" charset="-78"/>
              </a:rPr>
              <a:t>Active Directory Domain Services</a:t>
            </a:r>
          </a:p>
          <a:p>
            <a:pPr algn="just">
              <a:lnSpc>
                <a:spcPct val="120000"/>
              </a:lnSpc>
            </a:pPr>
            <a:r>
              <a:rPr lang="en-US" sz="3600" dirty="0" smtClean="0">
                <a:solidFill>
                  <a:schemeClr val="tx1"/>
                </a:solidFill>
                <a:cs typeface="B Zar" panose="00000400000000000000" pitchFamily="2" charset="-78"/>
              </a:rPr>
              <a:t>Print Services</a:t>
            </a:r>
          </a:p>
          <a:p>
            <a:pPr algn="just">
              <a:lnSpc>
                <a:spcPct val="120000"/>
              </a:lnSpc>
            </a:pPr>
            <a:r>
              <a:rPr lang="en-US" sz="3600" dirty="0" smtClean="0">
                <a:solidFill>
                  <a:schemeClr val="tx1"/>
                </a:solidFill>
                <a:cs typeface="B Zar" panose="00000400000000000000" pitchFamily="2" charset="-78"/>
              </a:rPr>
              <a:t>…</a:t>
            </a:r>
            <a:endParaRPr lang="fa-IR" sz="3600" dirty="0" smtClean="0">
              <a:solidFill>
                <a:schemeClr val="tx1"/>
              </a:solidFill>
              <a:cs typeface="B Zar" panose="00000400000000000000" pitchFamily="2" charset="-78"/>
            </a:endParaRPr>
          </a:p>
        </p:txBody>
      </p:sp>
    </p:spTree>
    <p:extLst>
      <p:ext uri="{BB962C8B-B14F-4D97-AF65-F5344CB8AC3E}">
        <p14:creationId xmlns:p14="http://schemas.microsoft.com/office/powerpoint/2010/main" val="7600042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rtl="1"/>
            <a:r>
              <a:rPr lang="fa-IR" sz="4000" dirty="0" smtClean="0">
                <a:cs typeface="B Titr" panose="00000700000000000000" pitchFamily="2" charset="-78"/>
              </a:rPr>
              <a:t>  1- امنیت</a:t>
            </a:r>
            <a:br>
              <a:rPr lang="fa-IR" sz="4000" dirty="0" smtClean="0">
                <a:cs typeface="B Titr" panose="00000700000000000000" pitchFamily="2" charset="-78"/>
              </a:rPr>
            </a:br>
            <a:r>
              <a:rPr lang="fa-IR" sz="4000" dirty="0" smtClean="0">
                <a:cs typeface="B Titr" panose="00000700000000000000" pitchFamily="2" charset="-78"/>
              </a:rPr>
              <a:t>حوزه های امنیت در </a:t>
            </a:r>
            <a:r>
              <a:rPr lang="en-US" sz="4000" dirty="0" smtClean="0">
                <a:cs typeface="B Titr" panose="00000700000000000000" pitchFamily="2" charset="-78"/>
              </a:rPr>
              <a:t>Dos</a:t>
            </a:r>
            <a:r>
              <a:rPr lang="fa-IR" sz="4000" dirty="0" smtClean="0">
                <a:cs typeface="B Titr" panose="00000700000000000000" pitchFamily="2" charset="-78"/>
              </a:rPr>
              <a:t> و خانواده </a:t>
            </a:r>
            <a:r>
              <a:rPr lang="en-US" sz="4000" dirty="0" smtClean="0">
                <a:cs typeface="B Titr" panose="00000700000000000000" pitchFamily="2" charset="-78"/>
              </a:rPr>
              <a:t>9X</a:t>
            </a:r>
            <a:endParaRPr lang="en-US" sz="4000" dirty="0">
              <a:cs typeface="B Titr" panose="00000700000000000000" pitchFamily="2" charset="-78"/>
            </a:endParaRPr>
          </a:p>
        </p:txBody>
      </p:sp>
      <p:sp>
        <p:nvSpPr>
          <p:cNvPr id="3" name="Content Placeholder 2"/>
          <p:cNvSpPr>
            <a:spLocks noGrp="1"/>
          </p:cNvSpPr>
          <p:nvPr>
            <p:ph idx="1"/>
          </p:nvPr>
        </p:nvSpPr>
        <p:spPr/>
        <p:txBody>
          <a:bodyPr>
            <a:normAutofit lnSpcReduction="10000"/>
          </a:bodyPr>
          <a:lstStyle/>
          <a:p>
            <a:pPr algn="just" rtl="1">
              <a:lnSpc>
                <a:spcPct val="120000"/>
              </a:lnSpc>
            </a:pPr>
            <a:r>
              <a:rPr lang="fa-IR" sz="3200" dirty="0" smtClean="0">
                <a:cs typeface="B Zar" panose="00000400000000000000" pitchFamily="2" charset="-78"/>
              </a:rPr>
              <a:t>پس </a:t>
            </a:r>
            <a:r>
              <a:rPr lang="fa-IR" sz="3200" dirty="0">
                <a:cs typeface="B Zar" panose="00000400000000000000" pitchFamily="2" charset="-78"/>
              </a:rPr>
              <a:t>از روشن کردن یک رایانه با سیستم </a:t>
            </a:r>
            <a:r>
              <a:rPr lang="fa-IR" sz="3200" dirty="0" smtClean="0">
                <a:cs typeface="B Zar" panose="00000400000000000000" pitchFamily="2" charset="-78"/>
              </a:rPr>
              <a:t>عامل </a:t>
            </a:r>
            <a:r>
              <a:rPr lang="fa-IR" sz="3200" dirty="0">
                <a:cs typeface="B Zar" panose="00000400000000000000" pitchFamily="2" charset="-78"/>
              </a:rPr>
              <a:t>ویندوز </a:t>
            </a:r>
            <a:r>
              <a:rPr lang="fa-IR" sz="3200" dirty="0" smtClean="0">
                <a:cs typeface="B Zar" panose="00000400000000000000" pitchFamily="2" charset="-78"/>
              </a:rPr>
              <a:t>98 </a:t>
            </a:r>
            <a:r>
              <a:rPr lang="fa-IR" sz="3200" dirty="0">
                <a:cs typeface="B Zar" panose="00000400000000000000" pitchFamily="2" charset="-78"/>
              </a:rPr>
              <a:t>به راحتی می </a:t>
            </a:r>
            <a:r>
              <a:rPr lang="fa-IR" sz="3200" dirty="0" smtClean="0">
                <a:cs typeface="B Zar" panose="00000400000000000000" pitchFamily="2" charset="-78"/>
              </a:rPr>
              <a:t>توان:</a:t>
            </a:r>
          </a:p>
          <a:p>
            <a:pPr lvl="1" algn="just" rtl="1">
              <a:lnSpc>
                <a:spcPct val="120000"/>
              </a:lnSpc>
            </a:pPr>
            <a:r>
              <a:rPr lang="fa-IR" sz="3000" dirty="0">
                <a:cs typeface="B Zar" panose="00000400000000000000" pitchFamily="2" charset="-78"/>
              </a:rPr>
              <a:t>بدون هیچگونه گذر واژه ای وارد آن شده، </a:t>
            </a:r>
          </a:p>
          <a:p>
            <a:pPr lvl="1" algn="just" rtl="1">
              <a:lnSpc>
                <a:spcPct val="120000"/>
              </a:lnSpc>
            </a:pPr>
            <a:r>
              <a:rPr lang="fa-IR" sz="3000" dirty="0" smtClean="0">
                <a:cs typeface="B Zar" panose="00000400000000000000" pitchFamily="2" charset="-78"/>
              </a:rPr>
              <a:t>به </a:t>
            </a:r>
            <a:r>
              <a:rPr lang="fa-IR" sz="3000" dirty="0">
                <a:cs typeface="B Zar" panose="00000400000000000000" pitchFamily="2" charset="-78"/>
              </a:rPr>
              <a:t>هرجا روی دیسک دسترسی پیدا کرده (که با </a:t>
            </a:r>
            <a:r>
              <a:rPr lang="en-US" sz="3000" dirty="0">
                <a:cs typeface="B Zar" panose="00000400000000000000" pitchFamily="2" charset="-78"/>
              </a:rPr>
              <a:t>FAT </a:t>
            </a:r>
            <a:r>
              <a:rPr lang="fa-IR" sz="3000" dirty="0">
                <a:cs typeface="B Zar" panose="00000400000000000000" pitchFamily="2" charset="-78"/>
              </a:rPr>
              <a:t>آماده شده)، </a:t>
            </a:r>
          </a:p>
          <a:p>
            <a:pPr lvl="1" algn="just" rtl="1">
              <a:lnSpc>
                <a:spcPct val="120000"/>
              </a:lnSpc>
            </a:pPr>
            <a:r>
              <a:rPr lang="fa-IR" sz="3000" dirty="0" smtClean="0">
                <a:cs typeface="B Zar" panose="00000400000000000000" pitchFamily="2" charset="-78"/>
              </a:rPr>
              <a:t> </a:t>
            </a:r>
            <a:r>
              <a:rPr lang="fa-IR" sz="3000" dirty="0">
                <a:cs typeface="B Zar" panose="00000400000000000000" pitchFamily="2" charset="-78"/>
              </a:rPr>
              <a:t>هر برنامه ای را نصب، حذف یا اجرا کرده و هرگونه تغییر سخت افزاری را اعمال کرد. </a:t>
            </a:r>
          </a:p>
        </p:txBody>
      </p:sp>
      <p:graphicFrame>
        <p:nvGraphicFramePr>
          <p:cNvPr id="4" name="Diagram 3"/>
          <p:cNvGraphicFramePr/>
          <p:nvPr>
            <p:extLst>
              <p:ext uri="{D42A27DB-BD31-4B8C-83A1-F6EECF244321}">
                <p14:modId xmlns:p14="http://schemas.microsoft.com/office/powerpoint/2010/main" val="2061505695"/>
              </p:ext>
            </p:extLst>
          </p:nvPr>
        </p:nvGraphicFramePr>
        <p:xfrm>
          <a:off x="2025280" y="868425"/>
          <a:ext cx="9716145" cy="59895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13892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rtl="1"/>
            <a:r>
              <a:rPr lang="fa-IR" sz="4000" dirty="0">
                <a:cs typeface="B Titr" panose="00000700000000000000" pitchFamily="2" charset="-78"/>
              </a:rPr>
              <a:t> 1- امنیت</a:t>
            </a:r>
            <a:br>
              <a:rPr lang="fa-IR" sz="4000" dirty="0">
                <a:cs typeface="B Titr" panose="00000700000000000000" pitchFamily="2" charset="-78"/>
              </a:rPr>
            </a:br>
            <a:r>
              <a:rPr lang="fa-IR" sz="4000" dirty="0">
                <a:cs typeface="B Titr" panose="00000700000000000000" pitchFamily="2" charset="-78"/>
              </a:rPr>
              <a:t>حوزه های امنیت </a:t>
            </a:r>
            <a:r>
              <a:rPr lang="fa-IR" sz="4000" dirty="0" smtClean="0">
                <a:cs typeface="B Titr" panose="00000700000000000000" pitchFamily="2" charset="-78"/>
              </a:rPr>
              <a:t>در </a:t>
            </a:r>
            <a:r>
              <a:rPr lang="fa-IR" sz="4000" dirty="0">
                <a:cs typeface="B Titr" panose="00000700000000000000" pitchFamily="2" charset="-78"/>
              </a:rPr>
              <a:t>خانواده </a:t>
            </a:r>
            <a:r>
              <a:rPr lang="en-US" sz="4000" dirty="0" smtClean="0">
                <a:cs typeface="B Titr" panose="00000700000000000000" pitchFamily="2" charset="-78"/>
              </a:rPr>
              <a:t>NT</a:t>
            </a:r>
            <a:endParaRPr lang="en-US" sz="4000" dirty="0">
              <a:cs typeface="B Titr" panose="00000700000000000000" pitchFamily="2" charset="-78"/>
            </a:endParaRPr>
          </a:p>
        </p:txBody>
      </p:sp>
      <p:sp>
        <p:nvSpPr>
          <p:cNvPr id="3" name="Content Placeholder 2"/>
          <p:cNvSpPr>
            <a:spLocks noGrp="1"/>
          </p:cNvSpPr>
          <p:nvPr>
            <p:ph idx="1"/>
          </p:nvPr>
        </p:nvSpPr>
        <p:spPr/>
        <p:txBody>
          <a:bodyPr>
            <a:normAutofit/>
          </a:bodyPr>
          <a:lstStyle/>
          <a:p>
            <a:pPr algn="just" rtl="1">
              <a:lnSpc>
                <a:spcPct val="120000"/>
              </a:lnSpc>
            </a:pPr>
            <a:r>
              <a:rPr lang="fa-IR" sz="3200" dirty="0" smtClean="0">
                <a:cs typeface="B Zar" panose="00000400000000000000" pitchFamily="2" charset="-78"/>
              </a:rPr>
              <a:t>در </a:t>
            </a:r>
            <a:r>
              <a:rPr lang="fa-IR" sz="3200" dirty="0">
                <a:cs typeface="B Zar" panose="00000400000000000000" pitchFamily="2" charset="-78"/>
              </a:rPr>
              <a:t>خانواده </a:t>
            </a:r>
            <a:r>
              <a:rPr lang="en-US" sz="3200" dirty="0">
                <a:cs typeface="B Zar" panose="00000400000000000000" pitchFamily="2" charset="-78"/>
              </a:rPr>
              <a:t>NT </a:t>
            </a:r>
            <a:r>
              <a:rPr lang="fa-IR" sz="3200" dirty="0" smtClean="0">
                <a:cs typeface="B Zar" panose="00000400000000000000" pitchFamily="2" charset="-78"/>
              </a:rPr>
              <a:t> فقط </a:t>
            </a:r>
            <a:r>
              <a:rPr lang="fa-IR" sz="3200" dirty="0">
                <a:cs typeface="B Zar" panose="00000400000000000000" pitchFamily="2" charset="-78"/>
              </a:rPr>
              <a:t>کاربرانی که عضو گروه </a:t>
            </a:r>
            <a:r>
              <a:rPr lang="en-US" sz="3200" dirty="0">
                <a:cs typeface="B Zar" panose="00000400000000000000" pitchFamily="2" charset="-78"/>
              </a:rPr>
              <a:t>Administrators </a:t>
            </a:r>
            <a:r>
              <a:rPr lang="fa-IR" sz="3200" dirty="0">
                <a:cs typeface="B Zar" panose="00000400000000000000" pitchFamily="2" charset="-78"/>
              </a:rPr>
              <a:t>باشند اختیار کامل در انجام عملیات </a:t>
            </a:r>
            <a:r>
              <a:rPr lang="fa-IR" sz="3200" dirty="0" smtClean="0">
                <a:cs typeface="B Zar" panose="00000400000000000000" pitchFamily="2" charset="-78"/>
              </a:rPr>
              <a:t>امنیتی را </a:t>
            </a:r>
            <a:r>
              <a:rPr lang="fa-IR" sz="3200" dirty="0">
                <a:cs typeface="B Zar" panose="00000400000000000000" pitchFamily="2" charset="-78"/>
              </a:rPr>
              <a:t>دارا هستند. </a:t>
            </a:r>
          </a:p>
        </p:txBody>
      </p:sp>
      <p:graphicFrame>
        <p:nvGraphicFramePr>
          <p:cNvPr id="7" name="Diagram 6"/>
          <p:cNvGraphicFramePr/>
          <p:nvPr>
            <p:extLst>
              <p:ext uri="{D42A27DB-BD31-4B8C-83A1-F6EECF244321}">
                <p14:modId xmlns:p14="http://schemas.microsoft.com/office/powerpoint/2010/main" val="2520947716"/>
              </p:ext>
            </p:extLst>
          </p:nvPr>
        </p:nvGraphicFramePr>
        <p:xfrm>
          <a:off x="2025280" y="868425"/>
          <a:ext cx="9742649" cy="59895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92094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rtl="1"/>
            <a:r>
              <a:rPr lang="fa-IR" sz="4000" dirty="0">
                <a:cs typeface="B Titr" panose="00000700000000000000" pitchFamily="2" charset="-78"/>
              </a:rPr>
              <a:t> 1- امنیت</a:t>
            </a:r>
            <a:br>
              <a:rPr lang="fa-IR" sz="4000" dirty="0">
                <a:cs typeface="B Titr" panose="00000700000000000000" pitchFamily="2" charset="-78"/>
              </a:rPr>
            </a:br>
            <a:r>
              <a:rPr lang="fa-IR" sz="4000" dirty="0">
                <a:cs typeface="B Titr" panose="00000700000000000000" pitchFamily="2" charset="-78"/>
              </a:rPr>
              <a:t>حوزه های امنیت </a:t>
            </a:r>
            <a:r>
              <a:rPr lang="fa-IR" sz="4000" dirty="0" smtClean="0">
                <a:cs typeface="B Titr" panose="00000700000000000000" pitchFamily="2" charset="-78"/>
              </a:rPr>
              <a:t>در </a:t>
            </a:r>
            <a:r>
              <a:rPr lang="fa-IR" sz="4000" dirty="0">
                <a:cs typeface="B Titr" panose="00000700000000000000" pitchFamily="2" charset="-78"/>
              </a:rPr>
              <a:t>خانواده </a:t>
            </a:r>
            <a:r>
              <a:rPr lang="en-US" sz="4000" dirty="0" smtClean="0">
                <a:cs typeface="B Titr" panose="00000700000000000000" pitchFamily="2" charset="-78"/>
              </a:rPr>
              <a:t>NT</a:t>
            </a:r>
            <a:endParaRPr lang="en-US" sz="4000" dirty="0">
              <a:cs typeface="B Titr" panose="00000700000000000000" pitchFamily="2" charset="-78"/>
            </a:endParaRPr>
          </a:p>
        </p:txBody>
      </p:sp>
      <p:sp>
        <p:nvSpPr>
          <p:cNvPr id="3" name="Content Placeholder 2"/>
          <p:cNvSpPr>
            <a:spLocks noGrp="1"/>
          </p:cNvSpPr>
          <p:nvPr>
            <p:ph idx="1"/>
          </p:nvPr>
        </p:nvSpPr>
        <p:spPr/>
        <p:txBody>
          <a:bodyPr>
            <a:normAutofit fontScale="77500" lnSpcReduction="20000"/>
          </a:bodyPr>
          <a:lstStyle/>
          <a:p>
            <a:pPr algn="just" rtl="1">
              <a:lnSpc>
                <a:spcPct val="120000"/>
              </a:lnSpc>
            </a:pPr>
            <a:r>
              <a:rPr lang="fa-IR" sz="3200" dirty="0" smtClean="0">
                <a:cs typeface="B Zar" panose="00000400000000000000" pitchFamily="2" charset="-78"/>
              </a:rPr>
              <a:t>همه کاربرانی </a:t>
            </a:r>
            <a:r>
              <a:rPr lang="fa-IR" sz="3200" dirty="0">
                <a:cs typeface="B Zar" panose="00000400000000000000" pitchFamily="2" charset="-78"/>
              </a:rPr>
              <a:t>که   هنگام   نصب   </a:t>
            </a:r>
            <a:r>
              <a:rPr lang="fa-IR" sz="3200" dirty="0" smtClean="0">
                <a:cs typeface="B Zar" panose="00000400000000000000" pitchFamily="2" charset="-78"/>
              </a:rPr>
              <a:t>ویندوز </a:t>
            </a:r>
            <a:r>
              <a:rPr lang="en-US" sz="3200" dirty="0" smtClean="0">
                <a:cs typeface="B Zar" panose="00000400000000000000" pitchFamily="2" charset="-78"/>
              </a:rPr>
              <a:t>XP</a:t>
            </a:r>
            <a:r>
              <a:rPr lang="fa-IR" sz="3200" dirty="0" smtClean="0">
                <a:cs typeface="B Zar" panose="00000400000000000000" pitchFamily="2" charset="-78"/>
              </a:rPr>
              <a:t> تعریف می </a:t>
            </a:r>
            <a:r>
              <a:rPr lang="fa-IR" sz="3200" dirty="0">
                <a:cs typeface="B Zar" panose="00000400000000000000" pitchFamily="2" charset="-78"/>
              </a:rPr>
              <a:t>شوند </a:t>
            </a:r>
            <a:r>
              <a:rPr lang="fa-IR" sz="3200" dirty="0" smtClean="0">
                <a:cs typeface="B Zar" panose="00000400000000000000" pitchFamily="2" charset="-78"/>
              </a:rPr>
              <a:t>عضو </a:t>
            </a:r>
            <a:r>
              <a:rPr lang="fa-IR" sz="3200" dirty="0">
                <a:cs typeface="B Zar" panose="00000400000000000000" pitchFamily="2" charset="-78"/>
              </a:rPr>
              <a:t>گروه </a:t>
            </a:r>
            <a:r>
              <a:rPr lang="en-US" sz="3200" dirty="0" smtClean="0">
                <a:cs typeface="B Zar" panose="00000400000000000000" pitchFamily="2" charset="-78"/>
              </a:rPr>
              <a:t>Administrators</a:t>
            </a:r>
            <a:r>
              <a:rPr lang="fa-IR" sz="3200" dirty="0" smtClean="0">
                <a:cs typeface="B Zar" panose="00000400000000000000" pitchFamily="2" charset="-78"/>
              </a:rPr>
              <a:t> هستند</a:t>
            </a:r>
          </a:p>
          <a:p>
            <a:pPr lvl="1" algn="just" rtl="1">
              <a:lnSpc>
                <a:spcPct val="120000"/>
              </a:lnSpc>
            </a:pPr>
            <a:r>
              <a:rPr lang="fa-IR" sz="3000" dirty="0" smtClean="0">
                <a:cs typeface="B Zar" panose="00000400000000000000" pitchFamily="2" charset="-78"/>
              </a:rPr>
              <a:t>نکته: برای </a:t>
            </a:r>
            <a:r>
              <a:rPr lang="fa-IR" sz="3000" dirty="0">
                <a:cs typeface="B Zar" panose="00000400000000000000" pitchFamily="2" charset="-78"/>
              </a:rPr>
              <a:t>کاهش قدرت آنها </a:t>
            </a:r>
            <a:r>
              <a:rPr lang="fa-IR" sz="3000" dirty="0" smtClean="0">
                <a:cs typeface="B Zar" panose="00000400000000000000" pitchFamily="2" charset="-78"/>
              </a:rPr>
              <a:t>می </a:t>
            </a:r>
            <a:r>
              <a:rPr lang="fa-IR" sz="3000" dirty="0">
                <a:cs typeface="B Zar" panose="00000400000000000000" pitchFamily="2" charset="-78"/>
              </a:rPr>
              <a:t>توان گروه آنها را </a:t>
            </a:r>
            <a:r>
              <a:rPr lang="fa-IR" sz="3000" dirty="0" smtClean="0">
                <a:cs typeface="B Zar" panose="00000400000000000000" pitchFamily="2" charset="-78"/>
              </a:rPr>
              <a:t>به </a:t>
            </a:r>
            <a:r>
              <a:rPr lang="en-US" sz="3000" dirty="0" smtClean="0">
                <a:cs typeface="B Zar" panose="00000400000000000000" pitchFamily="2" charset="-78"/>
              </a:rPr>
              <a:t>Limited Users</a:t>
            </a:r>
            <a:r>
              <a:rPr lang="fa-IR" sz="3000" dirty="0" smtClean="0">
                <a:cs typeface="B Zar" panose="00000400000000000000" pitchFamily="2" charset="-78"/>
              </a:rPr>
              <a:t> تبدیل </a:t>
            </a:r>
            <a:r>
              <a:rPr lang="fa-IR" sz="3000" dirty="0">
                <a:cs typeface="B Zar" panose="00000400000000000000" pitchFamily="2" charset="-78"/>
              </a:rPr>
              <a:t>کرد. </a:t>
            </a:r>
            <a:endParaRPr lang="en-US" sz="3000" dirty="0" smtClean="0">
              <a:cs typeface="B Zar" panose="00000400000000000000" pitchFamily="2" charset="-78"/>
            </a:endParaRPr>
          </a:p>
          <a:p>
            <a:pPr algn="just" rtl="1">
              <a:lnSpc>
                <a:spcPct val="120000"/>
              </a:lnSpc>
            </a:pPr>
            <a:r>
              <a:rPr lang="fa-IR" sz="3200" dirty="0" smtClean="0">
                <a:cs typeface="B Zar" panose="00000400000000000000" pitchFamily="2" charset="-78"/>
              </a:rPr>
              <a:t>چنانچه </a:t>
            </a:r>
            <a:r>
              <a:rPr lang="fa-IR" sz="3200" dirty="0">
                <a:cs typeface="B Zar" panose="00000400000000000000" pitchFamily="2" charset="-78"/>
              </a:rPr>
              <a:t>در </a:t>
            </a:r>
            <a:r>
              <a:rPr lang="fa-IR" sz="3200" dirty="0" smtClean="0">
                <a:cs typeface="B Zar" panose="00000400000000000000" pitchFamily="2" charset="-78"/>
              </a:rPr>
              <a:t>ویندوز </a:t>
            </a:r>
            <a:r>
              <a:rPr lang="en-US" sz="3200" dirty="0">
                <a:cs typeface="B Zar" panose="00000400000000000000" pitchFamily="2" charset="-78"/>
              </a:rPr>
              <a:t>XP </a:t>
            </a:r>
            <a:r>
              <a:rPr lang="fa-IR" sz="3200" dirty="0" smtClean="0">
                <a:cs typeface="B Zar" panose="00000400000000000000" pitchFamily="2" charset="-78"/>
              </a:rPr>
              <a:t> فقط یک </a:t>
            </a:r>
            <a:r>
              <a:rPr lang="fa-IR" sz="3200" dirty="0">
                <a:cs typeface="B Zar" panose="00000400000000000000" pitchFamily="2" charset="-78"/>
              </a:rPr>
              <a:t>کاربر </a:t>
            </a:r>
            <a:r>
              <a:rPr lang="fa-IR" sz="3200" dirty="0" smtClean="0">
                <a:cs typeface="B Zar" panose="00000400000000000000" pitchFamily="2" charset="-78"/>
              </a:rPr>
              <a:t>تعریف کنیم،در </a:t>
            </a:r>
            <a:r>
              <a:rPr lang="fa-IR" sz="3200" dirty="0">
                <a:cs typeface="B Zar" panose="00000400000000000000" pitchFamily="2" charset="-78"/>
              </a:rPr>
              <a:t>آن صورت </a:t>
            </a:r>
            <a:r>
              <a:rPr lang="fa-IR" sz="3200" dirty="0" smtClean="0">
                <a:cs typeface="B Zar" panose="00000400000000000000" pitchFamily="2" charset="-78"/>
              </a:rPr>
              <a:t>رایانه </a:t>
            </a:r>
            <a:r>
              <a:rPr lang="fa-IR" sz="3200" dirty="0">
                <a:cs typeface="B Zar" panose="00000400000000000000" pitchFamily="2" charset="-78"/>
              </a:rPr>
              <a:t>پس از </a:t>
            </a:r>
            <a:r>
              <a:rPr lang="en-US" sz="3200" dirty="0" smtClean="0">
                <a:cs typeface="B Zar" panose="00000400000000000000" pitchFamily="2" charset="-78"/>
              </a:rPr>
              <a:t>Boot </a:t>
            </a:r>
            <a:r>
              <a:rPr lang="fa-IR" sz="3200" dirty="0" smtClean="0">
                <a:cs typeface="B Zar" panose="00000400000000000000" pitchFamily="2" charset="-78"/>
              </a:rPr>
              <a:t> شدن </a:t>
            </a:r>
            <a:r>
              <a:rPr lang="fa-IR" sz="3200" dirty="0">
                <a:cs typeface="B Zar" panose="00000400000000000000" pitchFamily="2" charset="-78"/>
              </a:rPr>
              <a:t>خود به خود وارد </a:t>
            </a:r>
            <a:r>
              <a:rPr lang="fa-IR" sz="3200" dirty="0" smtClean="0">
                <a:cs typeface="B Zar" panose="00000400000000000000" pitchFamily="2" charset="-78"/>
              </a:rPr>
              <a:t>سیستم می </a:t>
            </a:r>
            <a:r>
              <a:rPr lang="fa-IR" sz="3200" dirty="0">
                <a:cs typeface="B Zar" panose="00000400000000000000" pitchFamily="2" charset="-78"/>
              </a:rPr>
              <a:t>شود بدون آنکه گذر  واژه </a:t>
            </a:r>
            <a:r>
              <a:rPr lang="fa-IR" sz="3200" dirty="0" smtClean="0">
                <a:cs typeface="B Zar" panose="00000400000000000000" pitchFamily="2" charset="-78"/>
              </a:rPr>
              <a:t>ای </a:t>
            </a:r>
            <a:r>
              <a:rPr lang="fa-IR" sz="3200" dirty="0">
                <a:cs typeface="B Zar" panose="00000400000000000000" pitchFamily="2" charset="-78"/>
              </a:rPr>
              <a:t>از ما خواسته </a:t>
            </a:r>
            <a:r>
              <a:rPr lang="fa-IR" sz="3200" dirty="0" smtClean="0">
                <a:cs typeface="B Zar" panose="00000400000000000000" pitchFamily="2" charset="-78"/>
              </a:rPr>
              <a:t>شود</a:t>
            </a:r>
            <a:endParaRPr lang="en-US" sz="3200" dirty="0" smtClean="0">
              <a:cs typeface="B Zar" panose="00000400000000000000" pitchFamily="2" charset="-78"/>
            </a:endParaRPr>
          </a:p>
          <a:p>
            <a:pPr lvl="1" algn="just" rtl="1">
              <a:lnSpc>
                <a:spcPct val="120000"/>
              </a:lnSpc>
            </a:pPr>
            <a:r>
              <a:rPr lang="fa-IR" sz="3000" dirty="0" smtClean="0">
                <a:cs typeface="B Zar" panose="00000400000000000000" pitchFamily="2" charset="-78"/>
              </a:rPr>
              <a:t>در این </a:t>
            </a:r>
            <a:r>
              <a:rPr lang="fa-IR" sz="3000" dirty="0">
                <a:cs typeface="B Zar" panose="00000400000000000000" pitchFamily="2" charset="-78"/>
              </a:rPr>
              <a:t>حالت </a:t>
            </a:r>
            <a:r>
              <a:rPr lang="fa-IR" sz="3000" dirty="0" smtClean="0">
                <a:cs typeface="B Zar" panose="00000400000000000000" pitchFamily="2" charset="-78"/>
              </a:rPr>
              <a:t>سیستم </a:t>
            </a:r>
            <a:r>
              <a:rPr lang="fa-IR" sz="3000" dirty="0">
                <a:cs typeface="B Zar" panose="00000400000000000000" pitchFamily="2" charset="-78"/>
              </a:rPr>
              <a:t>عامل </a:t>
            </a:r>
            <a:r>
              <a:rPr lang="fa-IR" sz="3000" dirty="0" smtClean="0">
                <a:cs typeface="B Zar" panose="00000400000000000000" pitchFamily="2" charset="-78"/>
              </a:rPr>
              <a:t>ویندوز </a:t>
            </a:r>
            <a:r>
              <a:rPr lang="en-US" sz="3000" dirty="0">
                <a:cs typeface="B Zar" panose="00000400000000000000" pitchFamily="2" charset="-78"/>
              </a:rPr>
              <a:t>XP </a:t>
            </a:r>
            <a:r>
              <a:rPr lang="fa-IR" sz="3000" dirty="0" smtClean="0">
                <a:cs typeface="B Zar" panose="00000400000000000000" pitchFamily="2" charset="-78"/>
              </a:rPr>
              <a:t>به </a:t>
            </a:r>
            <a:r>
              <a:rPr lang="fa-IR" sz="3000" dirty="0">
                <a:cs typeface="B Zar" panose="00000400000000000000" pitchFamily="2" charset="-78"/>
              </a:rPr>
              <a:t>طور خودکار همان </a:t>
            </a:r>
            <a:r>
              <a:rPr lang="fa-IR" sz="3000" dirty="0" smtClean="0">
                <a:cs typeface="B Zar" panose="00000400000000000000" pitchFamily="2" charset="-78"/>
              </a:rPr>
              <a:t>یک </a:t>
            </a:r>
            <a:r>
              <a:rPr lang="fa-IR" sz="3000" dirty="0">
                <a:cs typeface="B Zar" panose="00000400000000000000" pitchFamily="2" charset="-78"/>
              </a:rPr>
              <a:t>کاربر را </a:t>
            </a:r>
            <a:r>
              <a:rPr lang="en-US" sz="3000" dirty="0" smtClean="0">
                <a:cs typeface="B Zar" panose="00000400000000000000" pitchFamily="2" charset="-78"/>
              </a:rPr>
              <a:t>Auto </a:t>
            </a:r>
            <a:r>
              <a:rPr lang="en-US" sz="3000" dirty="0">
                <a:cs typeface="B Zar" panose="00000400000000000000" pitchFamily="2" charset="-78"/>
              </a:rPr>
              <a:t>Login</a:t>
            </a:r>
            <a:r>
              <a:rPr lang="en-US" sz="3000" dirty="0" smtClean="0">
                <a:cs typeface="B Zar" panose="00000400000000000000" pitchFamily="2" charset="-78"/>
              </a:rPr>
              <a:t> </a:t>
            </a:r>
            <a:r>
              <a:rPr lang="fa-IR" sz="3000" dirty="0" smtClean="0">
                <a:cs typeface="B Zar" panose="00000400000000000000" pitchFamily="2" charset="-78"/>
              </a:rPr>
              <a:t>می </a:t>
            </a:r>
            <a:r>
              <a:rPr lang="fa-IR" sz="3000" dirty="0">
                <a:cs typeface="B Zar" panose="00000400000000000000" pitchFamily="2" charset="-78"/>
              </a:rPr>
              <a:t>کند و </a:t>
            </a:r>
            <a:r>
              <a:rPr lang="fa-IR" sz="3000" dirty="0" smtClean="0">
                <a:cs typeface="B Zar" panose="00000400000000000000" pitchFamily="2" charset="-78"/>
              </a:rPr>
              <a:t>این </a:t>
            </a:r>
            <a:r>
              <a:rPr lang="fa-IR" sz="3000" dirty="0">
                <a:cs typeface="B Zar" panose="00000400000000000000" pitchFamily="2" charset="-78"/>
              </a:rPr>
              <a:t>به </a:t>
            </a:r>
            <a:r>
              <a:rPr lang="fa-IR" sz="3000" dirty="0" smtClean="0">
                <a:cs typeface="B Zar" panose="00000400000000000000" pitchFamily="2" charset="-78"/>
              </a:rPr>
              <a:t>معنای </a:t>
            </a:r>
            <a:r>
              <a:rPr lang="fa-IR" sz="3000" dirty="0">
                <a:cs typeface="B Zar" panose="00000400000000000000" pitchFamily="2" charset="-78"/>
              </a:rPr>
              <a:t>نقض </a:t>
            </a:r>
            <a:r>
              <a:rPr lang="fa-IR" sz="3000" dirty="0" smtClean="0">
                <a:cs typeface="B Zar" panose="00000400000000000000" pitchFamily="2" charset="-78"/>
              </a:rPr>
              <a:t>امنیت </a:t>
            </a:r>
            <a:r>
              <a:rPr lang="fa-IR" sz="3000" dirty="0">
                <a:cs typeface="B Zar" panose="00000400000000000000" pitchFamily="2" charset="-78"/>
              </a:rPr>
              <a:t>در ورود به </a:t>
            </a:r>
            <a:r>
              <a:rPr lang="fa-IR" sz="3000" dirty="0" smtClean="0">
                <a:cs typeface="B Zar" panose="00000400000000000000" pitchFamily="2" charset="-78"/>
              </a:rPr>
              <a:t>سیستم نیست</a:t>
            </a:r>
            <a:r>
              <a:rPr lang="fa-IR" sz="3000" dirty="0">
                <a:cs typeface="B Zar" panose="00000400000000000000" pitchFamily="2" charset="-78"/>
              </a:rPr>
              <a:t>، </a:t>
            </a:r>
            <a:r>
              <a:rPr lang="fa-IR" sz="2800" dirty="0" smtClean="0">
                <a:cs typeface="B Zar" panose="00000400000000000000" pitchFamily="2" charset="-78"/>
              </a:rPr>
              <a:t>می </a:t>
            </a:r>
            <a:r>
              <a:rPr lang="fa-IR" sz="2800" dirty="0">
                <a:cs typeface="B Zar" panose="00000400000000000000" pitchFamily="2" charset="-78"/>
              </a:rPr>
              <a:t>توان </a:t>
            </a:r>
            <a:r>
              <a:rPr lang="fa-IR" sz="2800" dirty="0" smtClean="0">
                <a:cs typeface="B Zar" panose="00000400000000000000" pitchFamily="2" charset="-78"/>
              </a:rPr>
              <a:t>این ویژگی را</a:t>
            </a:r>
            <a:r>
              <a:rPr lang="fa-IR" sz="2800" dirty="0">
                <a:cs typeface="B Zar" panose="00000400000000000000" pitchFamily="2" charset="-78"/>
              </a:rPr>
              <a:t>غیر فعال </a:t>
            </a:r>
            <a:r>
              <a:rPr lang="fa-IR" sz="2800" dirty="0" smtClean="0">
                <a:cs typeface="B Zar" panose="00000400000000000000" pitchFamily="2" charset="-78"/>
              </a:rPr>
              <a:t>کرد</a:t>
            </a:r>
            <a:r>
              <a:rPr lang="en-US" sz="2800" dirty="0" smtClean="0">
                <a:cs typeface="B Zar" panose="00000400000000000000" pitchFamily="2" charset="-78"/>
              </a:rPr>
              <a:t>.</a:t>
            </a:r>
            <a:r>
              <a:rPr lang="fa-IR" sz="2800" dirty="0" smtClean="0">
                <a:cs typeface="B Zar" panose="00000400000000000000" pitchFamily="2" charset="-78"/>
              </a:rPr>
              <a:t> ضمنا  این خصوصیت یعنی </a:t>
            </a:r>
            <a:r>
              <a:rPr lang="en-US" sz="2800" dirty="0">
                <a:cs typeface="B Zar" panose="00000400000000000000" pitchFamily="2" charset="-78"/>
              </a:rPr>
              <a:t>Auto Login </a:t>
            </a:r>
            <a:r>
              <a:rPr lang="fa-IR" sz="2800" dirty="0" smtClean="0">
                <a:cs typeface="B Zar" panose="00000400000000000000" pitchFamily="2" charset="-78"/>
              </a:rPr>
              <a:t>در بقیه اعضای خانواده</a:t>
            </a:r>
            <a:r>
              <a:rPr lang="en-US" sz="2800" dirty="0" smtClean="0">
                <a:cs typeface="B Zar" panose="00000400000000000000" pitchFamily="2" charset="-78"/>
              </a:rPr>
              <a:t> </a:t>
            </a:r>
            <a:r>
              <a:rPr lang="fa-IR" sz="2800" dirty="0" smtClean="0">
                <a:cs typeface="B Zar" panose="00000400000000000000" pitchFamily="2" charset="-78"/>
              </a:rPr>
              <a:t>ویندوز</a:t>
            </a:r>
            <a:r>
              <a:rPr lang="en-US" sz="2800" dirty="0" smtClean="0">
                <a:cs typeface="B Zar" panose="00000400000000000000" pitchFamily="2" charset="-78"/>
              </a:rPr>
              <a:t> NT</a:t>
            </a:r>
            <a:r>
              <a:rPr lang="fa-IR" sz="2800" dirty="0" smtClean="0">
                <a:cs typeface="B Zar" panose="00000400000000000000" pitchFamily="2" charset="-78"/>
              </a:rPr>
              <a:t>نیز </a:t>
            </a:r>
            <a:r>
              <a:rPr lang="fa-IR" sz="2800" dirty="0">
                <a:cs typeface="B Zar" panose="00000400000000000000" pitchFamily="2" charset="-78"/>
              </a:rPr>
              <a:t>وجود دارد. </a:t>
            </a:r>
          </a:p>
        </p:txBody>
      </p:sp>
    </p:spTree>
    <p:extLst>
      <p:ext uri="{BB962C8B-B14F-4D97-AF65-F5344CB8AC3E}">
        <p14:creationId xmlns:p14="http://schemas.microsoft.com/office/powerpoint/2010/main" val="35540627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fa-IR" sz="4000" dirty="0">
                <a:cs typeface="B Titr" panose="00000700000000000000" pitchFamily="2" charset="-78"/>
              </a:rPr>
              <a:t> 1- </a:t>
            </a:r>
            <a:r>
              <a:rPr lang="fa-IR" sz="4000" dirty="0" smtClean="0">
                <a:cs typeface="B Titr" panose="00000700000000000000" pitchFamily="2" charset="-78"/>
              </a:rPr>
              <a:t>امنیت</a:t>
            </a:r>
            <a:endParaRPr lang="en-US" sz="4000" dirty="0">
              <a:cs typeface="B Titr" panose="00000700000000000000" pitchFamily="2" charset="-78"/>
            </a:endParaRPr>
          </a:p>
        </p:txBody>
      </p:sp>
      <p:sp>
        <p:nvSpPr>
          <p:cNvPr id="3" name="Content Placeholder 2"/>
          <p:cNvSpPr>
            <a:spLocks noGrp="1"/>
          </p:cNvSpPr>
          <p:nvPr>
            <p:ph idx="1"/>
          </p:nvPr>
        </p:nvSpPr>
        <p:spPr>
          <a:xfrm>
            <a:off x="1352283" y="1365161"/>
            <a:ext cx="10152330" cy="5022760"/>
          </a:xfrm>
        </p:spPr>
        <p:txBody>
          <a:bodyPr>
            <a:normAutofit fontScale="77500" lnSpcReduction="20000"/>
          </a:bodyPr>
          <a:lstStyle/>
          <a:p>
            <a:pPr algn="just" rtl="1">
              <a:lnSpc>
                <a:spcPct val="120000"/>
              </a:lnSpc>
            </a:pPr>
            <a:r>
              <a:rPr lang="fa-IR" sz="3200" dirty="0" smtClean="0">
                <a:solidFill>
                  <a:schemeClr val="accent1"/>
                </a:solidFill>
                <a:cs typeface="B Zar" panose="00000400000000000000" pitchFamily="2" charset="-78"/>
              </a:rPr>
              <a:t>فعالیت عملی</a:t>
            </a:r>
          </a:p>
          <a:p>
            <a:pPr algn="just" rtl="1">
              <a:lnSpc>
                <a:spcPct val="120000"/>
              </a:lnSpc>
            </a:pPr>
            <a:r>
              <a:rPr lang="fa-IR" sz="2800" dirty="0">
                <a:solidFill>
                  <a:schemeClr val="accent1"/>
                </a:solidFill>
                <a:cs typeface="B Zar" panose="00000400000000000000" pitchFamily="2" charset="-78"/>
              </a:rPr>
              <a:t>الف) نشان </a:t>
            </a:r>
            <a:r>
              <a:rPr lang="fa-IR" sz="2800" dirty="0" smtClean="0">
                <a:solidFill>
                  <a:schemeClr val="accent1"/>
                </a:solidFill>
                <a:cs typeface="B Zar" panose="00000400000000000000" pitchFamily="2" charset="-78"/>
              </a:rPr>
              <a:t>دهید </a:t>
            </a:r>
            <a:r>
              <a:rPr lang="fa-IR" sz="2800" dirty="0">
                <a:solidFill>
                  <a:schemeClr val="accent1"/>
                </a:solidFill>
                <a:cs typeface="B Zar" panose="00000400000000000000" pitchFamily="2" charset="-78"/>
              </a:rPr>
              <a:t>که در </a:t>
            </a:r>
            <a:r>
              <a:rPr lang="fa-IR" sz="2800" dirty="0" smtClean="0">
                <a:solidFill>
                  <a:schemeClr val="accent1"/>
                </a:solidFill>
                <a:cs typeface="B Zar" panose="00000400000000000000" pitchFamily="2" charset="-78"/>
              </a:rPr>
              <a:t>ویندوز </a:t>
            </a:r>
            <a:r>
              <a:rPr lang="en-US" sz="2800" dirty="0" smtClean="0">
                <a:solidFill>
                  <a:schemeClr val="accent1"/>
                </a:solidFill>
                <a:cs typeface="B Zar" panose="00000400000000000000" pitchFamily="2" charset="-78"/>
              </a:rPr>
              <a:t>XP</a:t>
            </a:r>
            <a:r>
              <a:rPr lang="fa-IR" sz="2800" dirty="0" smtClean="0">
                <a:solidFill>
                  <a:schemeClr val="accent1"/>
                </a:solidFill>
                <a:cs typeface="B Zar" panose="00000400000000000000" pitchFamily="2" charset="-78"/>
              </a:rPr>
              <a:t> کاربران تعریف </a:t>
            </a:r>
            <a:r>
              <a:rPr lang="fa-IR" sz="2800" dirty="0">
                <a:solidFill>
                  <a:schemeClr val="accent1"/>
                </a:solidFill>
                <a:cs typeface="B Zar" panose="00000400000000000000" pitchFamily="2" charset="-78"/>
              </a:rPr>
              <a:t>شده هنگام نصب، عضوگروه </a:t>
            </a:r>
            <a:r>
              <a:rPr lang="en-US" sz="2800" dirty="0">
                <a:solidFill>
                  <a:schemeClr val="accent1"/>
                </a:solidFill>
                <a:cs typeface="B Zar" panose="00000400000000000000" pitchFamily="2" charset="-78"/>
              </a:rPr>
              <a:t>Administrators </a:t>
            </a:r>
            <a:r>
              <a:rPr lang="fa-IR" sz="2800" dirty="0" smtClean="0">
                <a:solidFill>
                  <a:schemeClr val="accent1"/>
                </a:solidFill>
                <a:cs typeface="B Zar" panose="00000400000000000000" pitchFamily="2" charset="-78"/>
              </a:rPr>
              <a:t> </a:t>
            </a:r>
            <a:r>
              <a:rPr lang="fa-IR" sz="2800" dirty="0">
                <a:solidFill>
                  <a:schemeClr val="accent1"/>
                </a:solidFill>
                <a:cs typeface="B Zar" panose="00000400000000000000" pitchFamily="2" charset="-78"/>
              </a:rPr>
              <a:t>هستند</a:t>
            </a:r>
            <a:r>
              <a:rPr lang="fa-IR" sz="2800" dirty="0" smtClean="0">
                <a:solidFill>
                  <a:schemeClr val="accent1"/>
                </a:solidFill>
                <a:cs typeface="B Zar" panose="00000400000000000000" pitchFamily="2" charset="-78"/>
              </a:rPr>
              <a:t>.</a:t>
            </a:r>
          </a:p>
          <a:p>
            <a:pPr algn="just" rtl="1">
              <a:lnSpc>
                <a:spcPct val="120000"/>
              </a:lnSpc>
            </a:pPr>
            <a:r>
              <a:rPr lang="fa-IR" sz="2800" dirty="0" smtClean="0">
                <a:solidFill>
                  <a:schemeClr val="accent1"/>
                </a:solidFill>
                <a:cs typeface="B Zar" panose="00000400000000000000" pitchFamily="2" charset="-78"/>
              </a:rPr>
              <a:t>ب</a:t>
            </a:r>
            <a:r>
              <a:rPr lang="fa-IR" sz="2800" dirty="0">
                <a:solidFill>
                  <a:schemeClr val="accent1"/>
                </a:solidFill>
                <a:cs typeface="B Zar" panose="00000400000000000000" pitchFamily="2" charset="-78"/>
              </a:rPr>
              <a:t>) نشان </a:t>
            </a:r>
            <a:r>
              <a:rPr lang="fa-IR" sz="2800" dirty="0" smtClean="0">
                <a:solidFill>
                  <a:schemeClr val="accent1"/>
                </a:solidFill>
                <a:cs typeface="B Zar" panose="00000400000000000000" pitchFamily="2" charset="-78"/>
              </a:rPr>
              <a:t>دهید </a:t>
            </a:r>
            <a:r>
              <a:rPr lang="fa-IR" sz="2800" dirty="0">
                <a:solidFill>
                  <a:schemeClr val="accent1"/>
                </a:solidFill>
                <a:cs typeface="B Zar" panose="00000400000000000000" pitchFamily="2" charset="-78"/>
              </a:rPr>
              <a:t>که در </a:t>
            </a:r>
            <a:r>
              <a:rPr lang="fa-IR" sz="2800" dirty="0" smtClean="0">
                <a:solidFill>
                  <a:schemeClr val="accent1"/>
                </a:solidFill>
                <a:cs typeface="B Zar" panose="00000400000000000000" pitchFamily="2" charset="-78"/>
              </a:rPr>
              <a:t>ویندوز </a:t>
            </a:r>
            <a:r>
              <a:rPr lang="fa-IR" sz="2800" dirty="0">
                <a:solidFill>
                  <a:schemeClr val="accent1"/>
                </a:solidFill>
                <a:cs typeface="B Zar" panose="00000400000000000000" pitchFamily="2" charset="-78"/>
              </a:rPr>
              <a:t>اکس </a:t>
            </a:r>
            <a:r>
              <a:rPr lang="fa-IR" sz="2800" dirty="0" smtClean="0">
                <a:solidFill>
                  <a:schemeClr val="accent1"/>
                </a:solidFill>
                <a:cs typeface="B Zar" panose="00000400000000000000" pitchFamily="2" charset="-78"/>
              </a:rPr>
              <a:t>پی، یک </a:t>
            </a:r>
            <a:r>
              <a:rPr lang="fa-IR" sz="2800" dirty="0">
                <a:solidFill>
                  <a:schemeClr val="accent1"/>
                </a:solidFill>
                <a:cs typeface="B Zar" panose="00000400000000000000" pitchFamily="2" charset="-78"/>
              </a:rPr>
              <a:t>کاربر </a:t>
            </a:r>
            <a:r>
              <a:rPr lang="fa-IR" sz="2800" dirty="0" smtClean="0">
                <a:solidFill>
                  <a:schemeClr val="accent1"/>
                </a:solidFill>
                <a:cs typeface="B Zar" panose="00000400000000000000" pitchFamily="2" charset="-78"/>
              </a:rPr>
              <a:t>عادی </a:t>
            </a:r>
            <a:r>
              <a:rPr lang="fa-IR" sz="2800" dirty="0">
                <a:solidFill>
                  <a:schemeClr val="accent1"/>
                </a:solidFill>
                <a:cs typeface="B Zar" panose="00000400000000000000" pitchFamily="2" charset="-78"/>
              </a:rPr>
              <a:t>(عضو گروه </a:t>
            </a:r>
            <a:r>
              <a:rPr lang="en-US" sz="2800" dirty="0">
                <a:solidFill>
                  <a:schemeClr val="accent1"/>
                </a:solidFill>
                <a:cs typeface="B Zar" panose="00000400000000000000" pitchFamily="2" charset="-78"/>
              </a:rPr>
              <a:t>User</a:t>
            </a:r>
            <a:r>
              <a:rPr lang="fa-IR" sz="2800" dirty="0">
                <a:solidFill>
                  <a:schemeClr val="accent1"/>
                </a:solidFill>
                <a:cs typeface="B Zar" panose="00000400000000000000" pitchFamily="2" charset="-78"/>
              </a:rPr>
              <a:t>) </a:t>
            </a:r>
            <a:r>
              <a:rPr lang="fa-IR" sz="2800" dirty="0" smtClean="0">
                <a:solidFill>
                  <a:schemeClr val="accent1"/>
                </a:solidFill>
                <a:cs typeface="B Zar" panose="00000400000000000000" pitchFamily="2" charset="-78"/>
              </a:rPr>
              <a:t>قادر </a:t>
            </a:r>
            <a:r>
              <a:rPr lang="fa-IR" sz="2800" dirty="0">
                <a:solidFill>
                  <a:schemeClr val="accent1"/>
                </a:solidFill>
                <a:cs typeface="B Zar" panose="00000400000000000000" pitchFamily="2" charset="-78"/>
              </a:rPr>
              <a:t>به </a:t>
            </a:r>
            <a:r>
              <a:rPr lang="fa-IR" sz="2800" dirty="0" smtClean="0">
                <a:solidFill>
                  <a:schemeClr val="accent1"/>
                </a:solidFill>
                <a:cs typeface="B Zar" panose="00000400000000000000" pitchFamily="2" charset="-78"/>
              </a:rPr>
              <a:t>ایجاد </a:t>
            </a:r>
            <a:r>
              <a:rPr lang="fa-IR" sz="2800" dirty="0">
                <a:solidFill>
                  <a:schemeClr val="accent1"/>
                </a:solidFill>
                <a:cs typeface="B Zar" panose="00000400000000000000" pitchFamily="2" charset="-78"/>
              </a:rPr>
              <a:t>پرونده </a:t>
            </a:r>
            <a:r>
              <a:rPr lang="fa-IR" sz="2800" dirty="0" smtClean="0">
                <a:solidFill>
                  <a:schemeClr val="accent1"/>
                </a:solidFill>
                <a:cs typeface="B Zar" panose="00000400000000000000" pitchFamily="2" charset="-78"/>
              </a:rPr>
              <a:t>جدید </a:t>
            </a:r>
            <a:r>
              <a:rPr lang="fa-IR" sz="2800" dirty="0">
                <a:solidFill>
                  <a:schemeClr val="accent1"/>
                </a:solidFill>
                <a:cs typeface="B Zar" panose="00000400000000000000" pitchFamily="2" charset="-78"/>
              </a:rPr>
              <a:t>در </a:t>
            </a:r>
            <a:r>
              <a:rPr lang="fa-IR" sz="2800" dirty="0" smtClean="0">
                <a:solidFill>
                  <a:schemeClr val="accent1"/>
                </a:solidFill>
                <a:cs typeface="B Zar" panose="00000400000000000000" pitchFamily="2" charset="-78"/>
              </a:rPr>
              <a:t>ریشه دیسک </a:t>
            </a:r>
            <a:r>
              <a:rPr lang="fa-IR" sz="2800" dirty="0">
                <a:solidFill>
                  <a:schemeClr val="accent1"/>
                </a:solidFill>
                <a:cs typeface="B Zar" panose="00000400000000000000" pitchFamily="2" charset="-78"/>
              </a:rPr>
              <a:t>که با </a:t>
            </a:r>
            <a:r>
              <a:rPr lang="fa-IR" sz="2800" dirty="0" smtClean="0">
                <a:solidFill>
                  <a:schemeClr val="accent1"/>
                </a:solidFill>
                <a:cs typeface="B Zar" panose="00000400000000000000" pitchFamily="2" charset="-78"/>
              </a:rPr>
              <a:t>فایل </a:t>
            </a:r>
            <a:r>
              <a:rPr lang="fa-IR" sz="2800" dirty="0">
                <a:solidFill>
                  <a:schemeClr val="accent1"/>
                </a:solidFill>
                <a:cs typeface="B Zar" panose="00000400000000000000" pitchFamily="2" charset="-78"/>
              </a:rPr>
              <a:t>ــ </a:t>
            </a:r>
            <a:r>
              <a:rPr lang="fa-IR" sz="2800" dirty="0" smtClean="0">
                <a:solidFill>
                  <a:schemeClr val="accent1"/>
                </a:solidFill>
                <a:cs typeface="B Zar" panose="00000400000000000000" pitchFamily="2" charset="-78"/>
              </a:rPr>
              <a:t>سیستم </a:t>
            </a:r>
            <a:r>
              <a:rPr lang="en-US" sz="2800" dirty="0" smtClean="0">
                <a:solidFill>
                  <a:schemeClr val="accent1"/>
                </a:solidFill>
                <a:cs typeface="B Zar" panose="00000400000000000000" pitchFamily="2" charset="-78"/>
              </a:rPr>
              <a:t>NTFS</a:t>
            </a:r>
            <a:r>
              <a:rPr lang="fa-IR" sz="2800" dirty="0" smtClean="0">
                <a:solidFill>
                  <a:schemeClr val="accent1"/>
                </a:solidFill>
                <a:cs typeface="B Zar" panose="00000400000000000000" pitchFamily="2" charset="-78"/>
              </a:rPr>
              <a:t>قالب بندی </a:t>
            </a:r>
            <a:r>
              <a:rPr lang="fa-IR" sz="2800" dirty="0">
                <a:solidFill>
                  <a:schemeClr val="accent1"/>
                </a:solidFill>
                <a:cs typeface="B Zar" panose="00000400000000000000" pitchFamily="2" charset="-78"/>
              </a:rPr>
              <a:t>شده </a:t>
            </a:r>
            <a:r>
              <a:rPr lang="fa-IR" sz="2800" dirty="0" smtClean="0">
                <a:solidFill>
                  <a:schemeClr val="accent1"/>
                </a:solidFill>
                <a:cs typeface="B Zar" panose="00000400000000000000" pitchFamily="2" charset="-78"/>
              </a:rPr>
              <a:t>نیست </a:t>
            </a:r>
            <a:r>
              <a:rPr lang="fa-IR" sz="2800" dirty="0">
                <a:solidFill>
                  <a:schemeClr val="accent1"/>
                </a:solidFill>
                <a:cs typeface="B Zar" panose="00000400000000000000" pitchFamily="2" charset="-78"/>
              </a:rPr>
              <a:t>(پوشه </a:t>
            </a:r>
            <a:r>
              <a:rPr lang="fa-IR" sz="2800" dirty="0" smtClean="0">
                <a:solidFill>
                  <a:schemeClr val="accent1"/>
                </a:solidFill>
                <a:cs typeface="B Zar" panose="00000400000000000000" pitchFamily="2" charset="-78"/>
              </a:rPr>
              <a:t>جدید </a:t>
            </a:r>
            <a:r>
              <a:rPr lang="fa-IR" sz="2800" dirty="0">
                <a:solidFill>
                  <a:schemeClr val="accent1"/>
                </a:solidFill>
                <a:cs typeface="B Zar" panose="00000400000000000000" pitchFamily="2" charset="-78"/>
              </a:rPr>
              <a:t>را </a:t>
            </a:r>
            <a:r>
              <a:rPr lang="fa-IR" sz="2800" dirty="0" smtClean="0">
                <a:solidFill>
                  <a:schemeClr val="accent1"/>
                </a:solidFill>
                <a:cs typeface="B Zar" panose="00000400000000000000" pitchFamily="2" charset="-78"/>
              </a:rPr>
              <a:t>می </a:t>
            </a:r>
            <a:r>
              <a:rPr lang="fa-IR" sz="2800" dirty="0">
                <a:solidFill>
                  <a:schemeClr val="accent1"/>
                </a:solidFill>
                <a:cs typeface="B Zar" panose="00000400000000000000" pitchFamily="2" charset="-78"/>
              </a:rPr>
              <a:t>تواند درست کند اما پرونده را </a:t>
            </a:r>
            <a:r>
              <a:rPr lang="fa-IR" sz="2800" dirty="0" smtClean="0">
                <a:solidFill>
                  <a:schemeClr val="accent1"/>
                </a:solidFill>
                <a:cs typeface="B Zar" panose="00000400000000000000" pitchFamily="2" charset="-78"/>
              </a:rPr>
              <a:t>خیر</a:t>
            </a:r>
            <a:r>
              <a:rPr lang="fa-IR" sz="2800" dirty="0">
                <a:solidFill>
                  <a:schemeClr val="accent1"/>
                </a:solidFill>
                <a:cs typeface="B Zar" panose="00000400000000000000" pitchFamily="2" charset="-78"/>
              </a:rPr>
              <a:t>). </a:t>
            </a:r>
            <a:endParaRPr lang="fa-IR" sz="2800" dirty="0" smtClean="0">
              <a:solidFill>
                <a:schemeClr val="accent1"/>
              </a:solidFill>
              <a:cs typeface="B Zar" panose="00000400000000000000" pitchFamily="2" charset="-78"/>
            </a:endParaRPr>
          </a:p>
          <a:p>
            <a:pPr algn="just" rtl="1">
              <a:lnSpc>
                <a:spcPct val="120000"/>
              </a:lnSpc>
            </a:pPr>
            <a:r>
              <a:rPr lang="fa-IR" sz="2800" dirty="0" smtClean="0">
                <a:solidFill>
                  <a:schemeClr val="accent1"/>
                </a:solidFill>
                <a:cs typeface="B Zar" panose="00000400000000000000" pitchFamily="2" charset="-78"/>
              </a:rPr>
              <a:t>ج</a:t>
            </a:r>
            <a:r>
              <a:rPr lang="fa-IR" sz="2800" dirty="0">
                <a:solidFill>
                  <a:schemeClr val="accent1"/>
                </a:solidFill>
                <a:cs typeface="B Zar" panose="00000400000000000000" pitchFamily="2" charset="-78"/>
              </a:rPr>
              <a:t>) نشان </a:t>
            </a:r>
            <a:r>
              <a:rPr lang="fa-IR" sz="2800" dirty="0" smtClean="0">
                <a:solidFill>
                  <a:schemeClr val="accent1"/>
                </a:solidFill>
                <a:cs typeface="B Zar" panose="00000400000000000000" pitchFamily="2" charset="-78"/>
              </a:rPr>
              <a:t>دهید </a:t>
            </a:r>
            <a:r>
              <a:rPr lang="fa-IR" sz="2800" dirty="0">
                <a:solidFill>
                  <a:schemeClr val="accent1"/>
                </a:solidFill>
                <a:cs typeface="B Zar" panose="00000400000000000000" pitchFamily="2" charset="-78"/>
              </a:rPr>
              <a:t>که در </a:t>
            </a:r>
            <a:r>
              <a:rPr lang="fa-IR" sz="2800" dirty="0" smtClean="0">
                <a:solidFill>
                  <a:schemeClr val="accent1"/>
                </a:solidFill>
                <a:cs typeface="B Zar" panose="00000400000000000000" pitchFamily="2" charset="-78"/>
              </a:rPr>
              <a:t>ویندوز </a:t>
            </a:r>
            <a:r>
              <a:rPr lang="fa-IR" sz="2800" dirty="0">
                <a:solidFill>
                  <a:schemeClr val="accent1"/>
                </a:solidFill>
                <a:cs typeface="B Zar" panose="00000400000000000000" pitchFamily="2" charset="-78"/>
              </a:rPr>
              <a:t>اکس </a:t>
            </a:r>
            <a:r>
              <a:rPr lang="fa-IR" sz="2800" dirty="0" smtClean="0">
                <a:solidFill>
                  <a:schemeClr val="accent1"/>
                </a:solidFill>
                <a:cs typeface="B Zar" panose="00000400000000000000" pitchFamily="2" charset="-78"/>
              </a:rPr>
              <a:t>پی، یک </a:t>
            </a:r>
            <a:r>
              <a:rPr lang="fa-IR" sz="2800" dirty="0">
                <a:solidFill>
                  <a:schemeClr val="accent1"/>
                </a:solidFill>
                <a:cs typeface="B Zar" panose="00000400000000000000" pitchFamily="2" charset="-78"/>
              </a:rPr>
              <a:t>کاربر </a:t>
            </a:r>
            <a:r>
              <a:rPr lang="fa-IR" sz="2800" dirty="0" smtClean="0">
                <a:solidFill>
                  <a:schemeClr val="accent1"/>
                </a:solidFill>
                <a:cs typeface="B Zar" panose="00000400000000000000" pitchFamily="2" charset="-78"/>
              </a:rPr>
              <a:t>عادی </a:t>
            </a:r>
            <a:r>
              <a:rPr lang="fa-IR" sz="2800" dirty="0">
                <a:solidFill>
                  <a:schemeClr val="accent1"/>
                </a:solidFill>
                <a:cs typeface="B Zar" panose="00000400000000000000" pitchFamily="2" charset="-78"/>
              </a:rPr>
              <a:t>(عضو گروه </a:t>
            </a:r>
            <a:r>
              <a:rPr lang="en-US" sz="2800" dirty="0">
                <a:solidFill>
                  <a:schemeClr val="accent1"/>
                </a:solidFill>
                <a:cs typeface="B Zar" panose="00000400000000000000" pitchFamily="2" charset="-78"/>
              </a:rPr>
              <a:t>User</a:t>
            </a:r>
            <a:r>
              <a:rPr lang="fa-IR" sz="2800" dirty="0">
                <a:solidFill>
                  <a:schemeClr val="accent1"/>
                </a:solidFill>
                <a:cs typeface="B Zar" panose="00000400000000000000" pitchFamily="2" charset="-78"/>
              </a:rPr>
              <a:t>) </a:t>
            </a:r>
            <a:r>
              <a:rPr lang="fa-IR" sz="2800" dirty="0" smtClean="0">
                <a:solidFill>
                  <a:schemeClr val="accent1"/>
                </a:solidFill>
                <a:cs typeface="B Zar" panose="00000400000000000000" pitchFamily="2" charset="-78"/>
              </a:rPr>
              <a:t>نمی </a:t>
            </a:r>
            <a:r>
              <a:rPr lang="fa-IR" sz="2800" dirty="0">
                <a:solidFill>
                  <a:schemeClr val="accent1"/>
                </a:solidFill>
                <a:cs typeface="B Zar" panose="00000400000000000000" pitchFamily="2" charset="-78"/>
              </a:rPr>
              <a:t>تواند ساعت </a:t>
            </a:r>
            <a:r>
              <a:rPr lang="fa-IR" sz="2800" dirty="0" smtClean="0">
                <a:solidFill>
                  <a:schemeClr val="accent1"/>
                </a:solidFill>
                <a:cs typeface="B Zar" panose="00000400000000000000" pitchFamily="2" charset="-78"/>
              </a:rPr>
              <a:t>سیستم </a:t>
            </a:r>
            <a:r>
              <a:rPr lang="fa-IR" sz="2800" dirty="0">
                <a:solidFill>
                  <a:schemeClr val="accent1"/>
                </a:solidFill>
                <a:cs typeface="B Zar" panose="00000400000000000000" pitchFamily="2" charset="-78"/>
              </a:rPr>
              <a:t>را </a:t>
            </a:r>
            <a:r>
              <a:rPr lang="fa-IR" sz="2800" dirty="0" smtClean="0">
                <a:solidFill>
                  <a:schemeClr val="accent1"/>
                </a:solidFill>
                <a:cs typeface="B Zar" panose="00000400000000000000" pitchFamily="2" charset="-78"/>
              </a:rPr>
              <a:t>تغییر </a:t>
            </a:r>
            <a:r>
              <a:rPr lang="fa-IR" sz="2800" dirty="0">
                <a:solidFill>
                  <a:schemeClr val="accent1"/>
                </a:solidFill>
                <a:cs typeface="B Zar" panose="00000400000000000000" pitchFamily="2" charset="-78"/>
              </a:rPr>
              <a:t>دهد. </a:t>
            </a:r>
            <a:endParaRPr lang="fa-IR" sz="2800" dirty="0" smtClean="0">
              <a:solidFill>
                <a:schemeClr val="accent1"/>
              </a:solidFill>
              <a:cs typeface="B Zar" panose="00000400000000000000" pitchFamily="2" charset="-78"/>
            </a:endParaRPr>
          </a:p>
          <a:p>
            <a:pPr algn="just" rtl="1">
              <a:lnSpc>
                <a:spcPct val="120000"/>
              </a:lnSpc>
            </a:pPr>
            <a:r>
              <a:rPr lang="fa-IR" sz="2800" dirty="0" smtClean="0">
                <a:solidFill>
                  <a:schemeClr val="accent1"/>
                </a:solidFill>
                <a:cs typeface="B Zar" panose="00000400000000000000" pitchFamily="2" charset="-78"/>
              </a:rPr>
              <a:t>د</a:t>
            </a:r>
            <a:r>
              <a:rPr lang="fa-IR" sz="2800" dirty="0">
                <a:solidFill>
                  <a:schemeClr val="accent1"/>
                </a:solidFill>
                <a:cs typeface="B Zar" panose="00000400000000000000" pitchFamily="2" charset="-78"/>
              </a:rPr>
              <a:t>) نشان </a:t>
            </a:r>
            <a:r>
              <a:rPr lang="fa-IR" sz="2800" dirty="0" smtClean="0">
                <a:solidFill>
                  <a:schemeClr val="accent1"/>
                </a:solidFill>
                <a:cs typeface="B Zar" panose="00000400000000000000" pitchFamily="2" charset="-78"/>
              </a:rPr>
              <a:t>دهید </a:t>
            </a:r>
            <a:r>
              <a:rPr lang="fa-IR" sz="2800" dirty="0">
                <a:solidFill>
                  <a:schemeClr val="accent1"/>
                </a:solidFill>
                <a:cs typeface="B Zar" panose="00000400000000000000" pitchFamily="2" charset="-78"/>
              </a:rPr>
              <a:t>که در </a:t>
            </a:r>
            <a:r>
              <a:rPr lang="fa-IR" sz="2800" dirty="0" smtClean="0">
                <a:solidFill>
                  <a:schemeClr val="accent1"/>
                </a:solidFill>
                <a:cs typeface="B Zar" panose="00000400000000000000" pitchFamily="2" charset="-78"/>
              </a:rPr>
              <a:t>ویندوز </a:t>
            </a:r>
            <a:r>
              <a:rPr lang="fa-IR" sz="2800" dirty="0">
                <a:solidFill>
                  <a:schemeClr val="accent1"/>
                </a:solidFill>
                <a:cs typeface="B Zar" panose="00000400000000000000" pitchFamily="2" charset="-78"/>
              </a:rPr>
              <a:t>اکس </a:t>
            </a:r>
            <a:r>
              <a:rPr lang="fa-IR" sz="2800" dirty="0" smtClean="0">
                <a:solidFill>
                  <a:schemeClr val="accent1"/>
                </a:solidFill>
                <a:cs typeface="B Zar" panose="00000400000000000000" pitchFamily="2" charset="-78"/>
              </a:rPr>
              <a:t>پی، یک </a:t>
            </a:r>
            <a:r>
              <a:rPr lang="fa-IR" sz="2800" dirty="0">
                <a:solidFill>
                  <a:schemeClr val="accent1"/>
                </a:solidFill>
                <a:cs typeface="B Zar" panose="00000400000000000000" pitchFamily="2" charset="-78"/>
              </a:rPr>
              <a:t>کاربر </a:t>
            </a:r>
            <a:r>
              <a:rPr lang="fa-IR" sz="2800" dirty="0" smtClean="0">
                <a:solidFill>
                  <a:schemeClr val="accent1"/>
                </a:solidFill>
                <a:cs typeface="B Zar" panose="00000400000000000000" pitchFamily="2" charset="-78"/>
              </a:rPr>
              <a:t>عادی </a:t>
            </a:r>
            <a:r>
              <a:rPr lang="fa-IR" sz="2800" dirty="0">
                <a:solidFill>
                  <a:schemeClr val="accent1"/>
                </a:solidFill>
                <a:cs typeface="B Zar" panose="00000400000000000000" pitchFamily="2" charset="-78"/>
              </a:rPr>
              <a:t>(عضو </a:t>
            </a:r>
            <a:r>
              <a:rPr lang="fa-IR" sz="2800" dirty="0" smtClean="0">
                <a:solidFill>
                  <a:schemeClr val="accent1"/>
                </a:solidFill>
                <a:cs typeface="B Zar" panose="00000400000000000000" pitchFamily="2" charset="-78"/>
              </a:rPr>
              <a:t>گروه </a:t>
            </a:r>
            <a:r>
              <a:rPr lang="en-US" sz="2800" dirty="0" smtClean="0">
                <a:solidFill>
                  <a:schemeClr val="accent1"/>
                </a:solidFill>
                <a:cs typeface="B Zar" panose="00000400000000000000" pitchFamily="2" charset="-78"/>
              </a:rPr>
              <a:t>User</a:t>
            </a:r>
            <a:r>
              <a:rPr lang="fa-IR" sz="2800" dirty="0" smtClean="0">
                <a:solidFill>
                  <a:schemeClr val="accent1"/>
                </a:solidFill>
                <a:cs typeface="B Zar" panose="00000400000000000000" pitchFamily="2" charset="-78"/>
              </a:rPr>
              <a:t>) نمی </a:t>
            </a:r>
            <a:r>
              <a:rPr lang="fa-IR" sz="2800" dirty="0">
                <a:solidFill>
                  <a:schemeClr val="accent1"/>
                </a:solidFill>
                <a:cs typeface="B Zar" panose="00000400000000000000" pitchFamily="2" charset="-78"/>
              </a:rPr>
              <a:t>تواند از </a:t>
            </a:r>
            <a:r>
              <a:rPr lang="fa-IR" sz="2800" dirty="0" smtClean="0">
                <a:solidFill>
                  <a:schemeClr val="accent1"/>
                </a:solidFill>
                <a:cs typeface="B Zar" panose="00000400000000000000" pitchFamily="2" charset="-78"/>
              </a:rPr>
              <a:t>طریق </a:t>
            </a:r>
            <a:r>
              <a:rPr lang="en-US" sz="2800" dirty="0" smtClean="0">
                <a:solidFill>
                  <a:schemeClr val="accent1"/>
                </a:solidFill>
                <a:cs typeface="B Zar" panose="00000400000000000000" pitchFamily="2" charset="-78"/>
              </a:rPr>
              <a:t>Device Manager</a:t>
            </a:r>
            <a:r>
              <a:rPr lang="fa-IR" sz="2800" dirty="0" smtClean="0">
                <a:solidFill>
                  <a:schemeClr val="accent1"/>
                </a:solidFill>
                <a:cs typeface="B Zar" panose="00000400000000000000" pitchFamily="2" charset="-78"/>
              </a:rPr>
              <a:t>یک </a:t>
            </a:r>
            <a:r>
              <a:rPr lang="fa-IR" sz="2800" dirty="0">
                <a:solidFill>
                  <a:schemeClr val="accent1"/>
                </a:solidFill>
                <a:cs typeface="B Zar" panose="00000400000000000000" pitchFamily="2" charset="-78"/>
              </a:rPr>
              <a:t>سخت افزار را (</a:t>
            </a:r>
            <a:r>
              <a:rPr lang="fa-IR" sz="2800" dirty="0" smtClean="0">
                <a:solidFill>
                  <a:schemeClr val="accent1"/>
                </a:solidFill>
                <a:cs typeface="B Zar" panose="00000400000000000000" pitchFamily="2" charset="-78"/>
              </a:rPr>
              <a:t>مثلا موس را غیرفعال (</a:t>
            </a:r>
            <a:r>
              <a:rPr lang="en-US" sz="2800" dirty="0" smtClean="0">
                <a:solidFill>
                  <a:schemeClr val="accent1"/>
                </a:solidFill>
                <a:cs typeface="B Zar" panose="00000400000000000000" pitchFamily="2" charset="-78"/>
              </a:rPr>
              <a:t>Disable</a:t>
            </a:r>
            <a:r>
              <a:rPr lang="fa-IR" sz="2800" dirty="0" smtClean="0">
                <a:solidFill>
                  <a:schemeClr val="accent1"/>
                </a:solidFill>
                <a:cs typeface="B Zar" panose="00000400000000000000" pitchFamily="2" charset="-78"/>
              </a:rPr>
              <a:t>)کند</a:t>
            </a:r>
            <a:r>
              <a:rPr lang="fa-IR" sz="2800" dirty="0">
                <a:solidFill>
                  <a:schemeClr val="accent1"/>
                </a:solidFill>
                <a:cs typeface="B Zar" panose="00000400000000000000" pitchFamily="2" charset="-78"/>
              </a:rPr>
              <a:t>. </a:t>
            </a:r>
            <a:endParaRPr lang="fa-IR" sz="2800" dirty="0" smtClean="0">
              <a:solidFill>
                <a:schemeClr val="accent1"/>
              </a:solidFill>
              <a:cs typeface="B Zar" panose="00000400000000000000" pitchFamily="2" charset="-78"/>
            </a:endParaRPr>
          </a:p>
          <a:p>
            <a:pPr algn="just" rtl="1">
              <a:lnSpc>
                <a:spcPct val="120000"/>
              </a:lnSpc>
            </a:pPr>
            <a:r>
              <a:rPr lang="fa-IR" sz="2800" dirty="0" smtClean="0">
                <a:solidFill>
                  <a:schemeClr val="accent1"/>
                </a:solidFill>
                <a:cs typeface="B Zar" panose="00000400000000000000" pitchFamily="2" charset="-78"/>
              </a:rPr>
              <a:t>هـ</a:t>
            </a:r>
            <a:r>
              <a:rPr lang="fa-IR" sz="2800" dirty="0">
                <a:solidFill>
                  <a:schemeClr val="accent1"/>
                </a:solidFill>
                <a:cs typeface="B Zar" panose="00000400000000000000" pitchFamily="2" charset="-78"/>
              </a:rPr>
              <a:t>) </a:t>
            </a:r>
            <a:r>
              <a:rPr lang="fa-IR" sz="2800" dirty="0" smtClean="0">
                <a:solidFill>
                  <a:schemeClr val="accent1"/>
                </a:solidFill>
                <a:cs typeface="B Zar" panose="00000400000000000000" pitchFamily="2" charset="-78"/>
              </a:rPr>
              <a:t>بررسی کنید </a:t>
            </a:r>
            <a:r>
              <a:rPr lang="fa-IR" sz="2800" dirty="0">
                <a:solidFill>
                  <a:schemeClr val="accent1"/>
                </a:solidFill>
                <a:cs typeface="B Zar" panose="00000400000000000000" pitchFamily="2" charset="-78"/>
              </a:rPr>
              <a:t>که </a:t>
            </a:r>
            <a:r>
              <a:rPr lang="fa-IR" sz="2800" dirty="0" smtClean="0">
                <a:solidFill>
                  <a:schemeClr val="accent1"/>
                </a:solidFill>
                <a:cs typeface="B Zar" panose="00000400000000000000" pitchFamily="2" charset="-78"/>
              </a:rPr>
              <a:t>آیا </a:t>
            </a:r>
            <a:r>
              <a:rPr lang="fa-IR" sz="2800" dirty="0">
                <a:solidFill>
                  <a:schemeClr val="accent1"/>
                </a:solidFill>
                <a:cs typeface="B Zar" panose="00000400000000000000" pitchFamily="2" charset="-78"/>
              </a:rPr>
              <a:t>برنامه </a:t>
            </a:r>
            <a:r>
              <a:rPr lang="fa-IR" sz="2800" dirty="0" smtClean="0">
                <a:solidFill>
                  <a:schemeClr val="accent1"/>
                </a:solidFill>
                <a:cs typeface="B Zar" panose="00000400000000000000" pitchFamily="2" charset="-78"/>
              </a:rPr>
              <a:t>ای یا روشی </a:t>
            </a:r>
            <a:r>
              <a:rPr lang="fa-IR" sz="2800" dirty="0">
                <a:solidFill>
                  <a:schemeClr val="accent1"/>
                </a:solidFill>
                <a:cs typeface="B Zar" panose="00000400000000000000" pitchFamily="2" charset="-78"/>
              </a:rPr>
              <a:t>وجود دارد که بتوان به کمک آن گذر واژه </a:t>
            </a:r>
            <a:r>
              <a:rPr lang="en-US" sz="2800" dirty="0" smtClean="0">
                <a:solidFill>
                  <a:schemeClr val="accent1"/>
                </a:solidFill>
                <a:cs typeface="B Zar" panose="00000400000000000000" pitchFamily="2" charset="-78"/>
              </a:rPr>
              <a:t>Administrator </a:t>
            </a:r>
            <a:r>
              <a:rPr lang="fa-IR" sz="2800" dirty="0">
                <a:solidFill>
                  <a:schemeClr val="accent1"/>
                </a:solidFill>
                <a:cs typeface="B Zar" panose="00000400000000000000" pitchFamily="2" charset="-78"/>
              </a:rPr>
              <a:t>را </a:t>
            </a:r>
            <a:r>
              <a:rPr lang="fa-IR" sz="2800" dirty="0" smtClean="0">
                <a:solidFill>
                  <a:schemeClr val="accent1"/>
                </a:solidFill>
                <a:cs typeface="B Zar" panose="00000400000000000000" pitchFamily="2" charset="-78"/>
              </a:rPr>
              <a:t>پیدا </a:t>
            </a:r>
            <a:r>
              <a:rPr lang="fa-IR" sz="2800" dirty="0">
                <a:solidFill>
                  <a:schemeClr val="accent1"/>
                </a:solidFill>
                <a:cs typeface="B Zar" panose="00000400000000000000" pitchFamily="2" charset="-78"/>
              </a:rPr>
              <a:t>کرد </a:t>
            </a:r>
            <a:r>
              <a:rPr lang="fa-IR" sz="2800" dirty="0" smtClean="0">
                <a:solidFill>
                  <a:schemeClr val="accent1"/>
                </a:solidFill>
                <a:cs typeface="B Zar" panose="00000400000000000000" pitchFamily="2" charset="-78"/>
              </a:rPr>
              <a:t>یا تغییر </a:t>
            </a:r>
            <a:r>
              <a:rPr lang="fa-IR" sz="2800" dirty="0">
                <a:solidFill>
                  <a:schemeClr val="accent1"/>
                </a:solidFill>
                <a:cs typeface="B Zar" panose="00000400000000000000" pitchFamily="2" charset="-78"/>
              </a:rPr>
              <a:t>داد</a:t>
            </a:r>
            <a:r>
              <a:rPr lang="fa-IR" sz="2800" dirty="0" smtClean="0">
                <a:solidFill>
                  <a:schemeClr val="accent1"/>
                </a:solidFill>
                <a:cs typeface="B Zar" panose="00000400000000000000" pitchFamily="2" charset="-78"/>
              </a:rPr>
              <a:t>؟ </a:t>
            </a:r>
            <a:endParaRPr lang="fa-IR" sz="2800" dirty="0">
              <a:solidFill>
                <a:schemeClr val="accent1"/>
              </a:solidFill>
              <a:cs typeface="B Zar" panose="00000400000000000000" pitchFamily="2" charset="-78"/>
            </a:endParaRPr>
          </a:p>
        </p:txBody>
      </p:sp>
    </p:spTree>
    <p:extLst>
      <p:ext uri="{BB962C8B-B14F-4D97-AF65-F5344CB8AC3E}">
        <p14:creationId xmlns:p14="http://schemas.microsoft.com/office/powerpoint/2010/main" val="23664981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fa-IR" sz="4000" dirty="0" smtClean="0">
                <a:cs typeface="B Titr" panose="00000700000000000000" pitchFamily="2" charset="-78"/>
              </a:rPr>
              <a:t>2- چندوظیفه ای</a:t>
            </a:r>
            <a:endParaRPr lang="en-US" sz="4000" dirty="0">
              <a:cs typeface="B Titr" panose="00000700000000000000" pitchFamily="2" charset="-78"/>
            </a:endParaRPr>
          </a:p>
        </p:txBody>
      </p:sp>
      <p:sp>
        <p:nvSpPr>
          <p:cNvPr id="3" name="Content Placeholder 2"/>
          <p:cNvSpPr>
            <a:spLocks noGrp="1"/>
          </p:cNvSpPr>
          <p:nvPr>
            <p:ph idx="1"/>
          </p:nvPr>
        </p:nvSpPr>
        <p:spPr>
          <a:xfrm>
            <a:off x="2592925" y="1695718"/>
            <a:ext cx="8915400" cy="3777622"/>
          </a:xfrm>
        </p:spPr>
        <p:txBody>
          <a:bodyPr>
            <a:normAutofit/>
          </a:bodyPr>
          <a:lstStyle/>
          <a:p>
            <a:pPr algn="just" rtl="1">
              <a:lnSpc>
                <a:spcPct val="120000"/>
              </a:lnSpc>
            </a:pPr>
            <a:r>
              <a:rPr lang="fa-IR" sz="3200" dirty="0" smtClean="0">
                <a:cs typeface="B Zar" panose="00000400000000000000" pitchFamily="2" charset="-78"/>
              </a:rPr>
              <a:t>توانایی اجرای </a:t>
            </a:r>
            <a:r>
              <a:rPr lang="fa-IR" sz="3200" dirty="0">
                <a:cs typeface="B Zar" panose="00000400000000000000" pitchFamily="2" charset="-78"/>
              </a:rPr>
              <a:t>هم زمان </a:t>
            </a:r>
            <a:r>
              <a:rPr lang="fa-IR" sz="3200" dirty="0" smtClean="0">
                <a:cs typeface="B Zar" panose="00000400000000000000" pitchFamily="2" charset="-78"/>
              </a:rPr>
              <a:t>چندین </a:t>
            </a:r>
            <a:r>
              <a:rPr lang="fa-IR" sz="3200" dirty="0">
                <a:cs typeface="B Zar" panose="00000400000000000000" pitchFamily="2" charset="-78"/>
              </a:rPr>
              <a:t>برنامه با هم است. </a:t>
            </a:r>
            <a:endParaRPr lang="fa-IR" sz="3200" dirty="0" smtClean="0">
              <a:cs typeface="B Zar" panose="00000400000000000000" pitchFamily="2" charset="-78"/>
            </a:endParaRPr>
          </a:p>
        </p:txBody>
      </p:sp>
      <p:graphicFrame>
        <p:nvGraphicFramePr>
          <p:cNvPr id="4" name="Diagram 3"/>
          <p:cNvGraphicFramePr/>
          <p:nvPr>
            <p:extLst>
              <p:ext uri="{D42A27DB-BD31-4B8C-83A1-F6EECF244321}">
                <p14:modId xmlns:p14="http://schemas.microsoft.com/office/powerpoint/2010/main" val="2391058049"/>
              </p:ext>
            </p:extLst>
          </p:nvPr>
        </p:nvGraphicFramePr>
        <p:xfrm>
          <a:off x="2044880" y="1560013"/>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74673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323</TotalTime>
  <Words>3086</Words>
  <Application>Microsoft Office PowerPoint</Application>
  <PresentationFormat>Widescreen</PresentationFormat>
  <Paragraphs>289</Paragraphs>
  <Slides>42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42</vt:i4>
      </vt:variant>
    </vt:vector>
  </HeadingPairs>
  <TitlesOfParts>
    <vt:vector size="51" baseType="lpstr">
      <vt:lpstr>Arial</vt:lpstr>
      <vt:lpstr>B Titr</vt:lpstr>
      <vt:lpstr>B Zar</vt:lpstr>
      <vt:lpstr>Century Gothic</vt:lpstr>
      <vt:lpstr>Tahoma</vt:lpstr>
      <vt:lpstr>Times New Roman</vt:lpstr>
      <vt:lpstr>Wingdings</vt:lpstr>
      <vt:lpstr>Wingdings 3</vt:lpstr>
      <vt:lpstr>Wisp</vt:lpstr>
      <vt:lpstr>کتاب شبکه های کامپیوتری</vt:lpstr>
      <vt:lpstr>  آشنایی با ویژگی های سیستم عامل های  شبکه ای </vt:lpstr>
      <vt:lpstr>  آشنایی با ویژگی های سیستم عامل های  شبکه ای </vt:lpstr>
      <vt:lpstr>  1- امنیت</vt:lpstr>
      <vt:lpstr>  1- امنیت حوزه های امنیت در Dos و خانواده 9X</vt:lpstr>
      <vt:lpstr> 1- امنیت حوزه های امنیت در خانواده NT</vt:lpstr>
      <vt:lpstr> 1- امنیت حوزه های امنیت در خانواده NT</vt:lpstr>
      <vt:lpstr> 1- امنیت</vt:lpstr>
      <vt:lpstr>2- چندوظیفه ای</vt:lpstr>
      <vt:lpstr>3- پشتیبانی از چندپردازنده</vt:lpstr>
      <vt:lpstr>4- تحمل خطا</vt:lpstr>
      <vt:lpstr>4- تحمل خطا</vt:lpstr>
      <vt:lpstr>4- تحمل خطا</vt:lpstr>
      <vt:lpstr>4- تحمل خطا</vt:lpstr>
      <vt:lpstr>5- نرم افزار تهیه نسخه پشتیبان</vt:lpstr>
      <vt:lpstr>5- نرم افزار تهیه نسخه پشتیبان</vt:lpstr>
      <vt:lpstr>5- نرم افزار تهیه نسخه پشتیبان</vt:lpstr>
      <vt:lpstr>5- نرم افزار تهیه نسخه پشتیبان</vt:lpstr>
      <vt:lpstr>5- نرم افزار تهیه نسخه پشتیبان</vt:lpstr>
      <vt:lpstr>6- ابزار های مدیریتی ساده، قدرتمند و یکپارچه </vt:lpstr>
      <vt:lpstr>6- ابزار های مدیریتی ساده، قدرتمند و یکپارچه </vt:lpstr>
      <vt:lpstr>7-قابلیت اطمینان و پایداری </vt:lpstr>
      <vt:lpstr>8-پشتیبانی</vt:lpstr>
      <vt:lpstr>انواع سیستم عامل های شبکه </vt:lpstr>
      <vt:lpstr>انواع سیستم عامل های شبکه </vt:lpstr>
      <vt:lpstr>انواع سیستم عامل های شبکه </vt:lpstr>
      <vt:lpstr>انواع سیستم عامل های شبکه  (از شرکت های غیر از شرکت مایکروسافت)</vt:lpstr>
      <vt:lpstr>ویندوز 2008 سرور</vt:lpstr>
      <vt:lpstr>ویرایش های ویندوز 2008 سرور</vt:lpstr>
      <vt:lpstr>ویرایش های ویندوز 2008 سرور</vt:lpstr>
      <vt:lpstr>ویرایش های ویندوز 2008 سرور</vt:lpstr>
      <vt:lpstr>ویرایش های ویندوز 2008 سرور</vt:lpstr>
      <vt:lpstr>ویرایش های ویندوز 2008 سرور</vt:lpstr>
      <vt:lpstr>ویرایش های ویندوز 2008 سرور</vt:lpstr>
      <vt:lpstr>ویرایش های ویندوز 2008 سرور</vt:lpstr>
      <vt:lpstr>دلایل استفاده  از ویندوز 2008 سرور </vt:lpstr>
      <vt:lpstr>حالات کاری ویندوز 2008 سرور </vt:lpstr>
      <vt:lpstr>درخواست تعیین علت خاموش کردن ویندوز 2008 سرور </vt:lpstr>
      <vt:lpstr>نکات عملی کار با ویندوز 2008 سرور </vt:lpstr>
      <vt:lpstr>نکات عملی کار با ویندوز 2008 سرور </vt:lpstr>
      <vt:lpstr>نکات عملی کار با ویندوز 2008 سرور </vt:lpstr>
      <vt:lpstr>انواع سرویس ها در ویندوز 2008 سرور </vt:lpstr>
    </vt:vector>
  </TitlesOfParts>
  <Company>پارسیس</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نوابی سهی</dc:creator>
  <cp:lastModifiedBy>نوابی سهی</cp:lastModifiedBy>
  <cp:revision>59</cp:revision>
  <dcterms:created xsi:type="dcterms:W3CDTF">2013-11-02T03:55:43Z</dcterms:created>
  <dcterms:modified xsi:type="dcterms:W3CDTF">2013-11-05T07:27:42Z</dcterms:modified>
</cp:coreProperties>
</file>